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258" r:id="rId3"/>
    <p:sldId id="262" r:id="rId4"/>
    <p:sldId id="283" r:id="rId5"/>
    <p:sldId id="320" r:id="rId6"/>
    <p:sldId id="273" r:id="rId7"/>
    <p:sldId id="321" r:id="rId8"/>
    <p:sldId id="274" r:id="rId9"/>
    <p:sldId id="322" r:id="rId10"/>
    <p:sldId id="285"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288" r:id="rId25"/>
    <p:sldId id="336" r:id="rId26"/>
    <p:sldId id="337" r:id="rId27"/>
    <p:sldId id="338" r:id="rId28"/>
    <p:sldId id="339" r:id="rId29"/>
    <p:sldId id="340" r:id="rId30"/>
    <p:sldId id="341" r:id="rId31"/>
    <p:sldId id="342" r:id="rId32"/>
    <p:sldId id="343" r:id="rId33"/>
    <p:sldId id="344" r:id="rId34"/>
    <p:sldId id="345" r:id="rId35"/>
    <p:sldId id="346" r:id="rId36"/>
    <p:sldId id="290" r:id="rId37"/>
    <p:sldId id="347" r:id="rId38"/>
    <p:sldId id="348" r:id="rId39"/>
    <p:sldId id="281" r:id="rId40"/>
    <p:sldId id="272" r:id="rId41"/>
  </p:sldIdLst>
  <p:sldSz cx="14630400" cy="8229600"/>
  <p:notesSz cx="6858000" cy="9144000"/>
  <p:defaultText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94660"/>
  </p:normalViewPr>
  <p:slideViewPr>
    <p:cSldViewPr snapToGrid="0" snapToObjects="1" showGuides="1">
      <p:cViewPr varScale="1">
        <p:scale>
          <a:sx n="59" d="100"/>
          <a:sy n="59" d="100"/>
        </p:scale>
        <p:origin x="642" y="6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12/14/2017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notesStyle>
    <a:lvl1pPr marL="0" algn="l" defTabSz="914309" rtl="0" eaLnBrk="1" latinLnBrk="0" hangingPunct="1">
      <a:defRPr sz="1100" kern="1200">
        <a:solidFill>
          <a:schemeClr val="tx1"/>
        </a:solidFill>
        <a:latin typeface="+mn-lt"/>
        <a:ea typeface="+mn-ea"/>
        <a:cs typeface="+mn-cs"/>
      </a:defRPr>
    </a:lvl1pPr>
    <a:lvl2pPr marL="457154" algn="l" defTabSz="914309" rtl="0" eaLnBrk="1" latinLnBrk="0" hangingPunct="1">
      <a:defRPr sz="1100" kern="1200">
        <a:solidFill>
          <a:schemeClr val="tx1"/>
        </a:solidFill>
        <a:latin typeface="+mn-lt"/>
        <a:ea typeface="+mn-ea"/>
        <a:cs typeface="+mn-cs"/>
      </a:defRPr>
    </a:lvl2pPr>
    <a:lvl3pPr marL="914309" algn="l" defTabSz="914309" rtl="0" eaLnBrk="1" latinLnBrk="0" hangingPunct="1">
      <a:defRPr sz="1100" kern="1200">
        <a:solidFill>
          <a:schemeClr val="tx1"/>
        </a:solidFill>
        <a:latin typeface="+mn-lt"/>
        <a:ea typeface="+mn-ea"/>
        <a:cs typeface="+mn-cs"/>
      </a:defRPr>
    </a:lvl3pPr>
    <a:lvl4pPr marL="1371463" algn="l" defTabSz="914309" rtl="0" eaLnBrk="1" latinLnBrk="0" hangingPunct="1">
      <a:defRPr sz="1100" kern="1200">
        <a:solidFill>
          <a:schemeClr val="tx1"/>
        </a:solidFill>
        <a:latin typeface="+mn-lt"/>
        <a:ea typeface="+mn-ea"/>
        <a:cs typeface="+mn-cs"/>
      </a:defRPr>
    </a:lvl4pPr>
    <a:lvl5pPr marL="1828617" algn="l" defTabSz="914309" rtl="0" eaLnBrk="1" latinLnBrk="0" hangingPunct="1">
      <a:defRPr sz="1100" kern="1200">
        <a:solidFill>
          <a:schemeClr val="tx1"/>
        </a:solidFill>
        <a:latin typeface="+mn-lt"/>
        <a:ea typeface="+mn-ea"/>
        <a:cs typeface="+mn-cs"/>
      </a:defRPr>
    </a:lvl5pPr>
    <a:lvl6pPr marL="2285771" algn="l" defTabSz="914309" rtl="0" eaLnBrk="1" latinLnBrk="0" hangingPunct="1">
      <a:defRPr sz="1100" kern="1200">
        <a:solidFill>
          <a:schemeClr val="tx1"/>
        </a:solidFill>
        <a:latin typeface="+mn-lt"/>
        <a:ea typeface="+mn-ea"/>
        <a:cs typeface="+mn-cs"/>
      </a:defRPr>
    </a:lvl6pPr>
    <a:lvl7pPr marL="2742926" algn="l" defTabSz="914309" rtl="0" eaLnBrk="1" latinLnBrk="0" hangingPunct="1">
      <a:defRPr sz="1100" kern="1200">
        <a:solidFill>
          <a:schemeClr val="tx1"/>
        </a:solidFill>
        <a:latin typeface="+mn-lt"/>
        <a:ea typeface="+mn-ea"/>
        <a:cs typeface="+mn-cs"/>
      </a:defRPr>
    </a:lvl7pPr>
    <a:lvl8pPr marL="3200080" algn="l" defTabSz="914309" rtl="0" eaLnBrk="1" latinLnBrk="0" hangingPunct="1">
      <a:defRPr sz="1100" kern="1200">
        <a:solidFill>
          <a:schemeClr val="tx1"/>
        </a:solidFill>
        <a:latin typeface="+mn-lt"/>
        <a:ea typeface="+mn-ea"/>
        <a:cs typeface="+mn-cs"/>
      </a:defRPr>
    </a:lvl8pPr>
    <a:lvl9pPr marL="3657234" algn="l" defTabSz="914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DE46E6-3AB7-484F-9FBF-FD47303B7739}" type="slidenum">
              <a:rPr lang="en-US" smtClean="0"/>
              <a:t>4</a:t>
            </a:fld>
            <a:endParaRPr lang="en-US" dirty="0"/>
          </a:p>
        </p:txBody>
      </p:sp>
    </p:spTree>
    <p:extLst>
      <p:ext uri="{BB962C8B-B14F-4D97-AF65-F5344CB8AC3E}">
        <p14:creationId xmlns:p14="http://schemas.microsoft.com/office/powerpoint/2010/main" val="349222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39</a:t>
            </a:fld>
            <a:endParaRPr lang="en-US" dirty="0"/>
          </a:p>
        </p:txBody>
      </p:sp>
    </p:spTree>
    <p:extLst>
      <p:ext uri="{BB962C8B-B14F-4D97-AF65-F5344CB8AC3E}">
        <p14:creationId xmlns:p14="http://schemas.microsoft.com/office/powerpoint/2010/main" val="1127356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sp>
        <p:nvSpPr>
          <p:cNvPr id="11" name="Content Placeholder 17"/>
          <p:cNvSpPr>
            <a:spLocks noGrp="1"/>
          </p:cNvSpPr>
          <p:nvPr>
            <p:ph sz="quarter" idx="14" hasCustomPrompt="1"/>
          </p:nvPr>
        </p:nvSpPr>
        <p:spPr>
          <a:xfrm>
            <a:off x="528320" y="5194300"/>
            <a:ext cx="6484797" cy="723900"/>
          </a:xfrm>
          <a:prstGeom prst="rect">
            <a:avLst/>
          </a:prstGeom>
        </p:spPr>
        <p:txBody>
          <a:bodyPr lIns="91431" tIns="45716" rIns="91431" bIns="45716" anchor="t">
            <a:noAutofit/>
          </a:bodyPr>
          <a:lstStyle>
            <a:lvl1pPr marL="228577" indent="-228577">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495302" y="2857500"/>
            <a:ext cx="6946901" cy="1371600"/>
          </a:xfrm>
          <a:prstGeom prst="rect">
            <a:avLst/>
          </a:prstGeom>
        </p:spPr>
        <p:txBody>
          <a:bodyPr lIns="91431" tIns="45716" rIns="91431" bIns="45716" anchor="b">
            <a:noAutofit/>
          </a:bodyPr>
          <a:lstStyle>
            <a:lvl1pPr algn="l">
              <a:lnSpc>
                <a:spcPts val="5440"/>
              </a:lnSpc>
              <a:defRPr sz="5400">
                <a:solidFill>
                  <a:srgbClr val="FFFFFF"/>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8002" y="4277360"/>
            <a:ext cx="6946901" cy="695960"/>
          </a:xfrm>
          <a:prstGeom prst="rect">
            <a:avLst/>
          </a:prstGeom>
        </p:spPr>
        <p:txBody>
          <a:bodyPr lIns="91431" tIns="45716" rIns="91431" bIns="45716">
            <a:noAutofit/>
          </a:bodyPr>
          <a:lstStyle>
            <a:lvl1pPr marL="0" indent="0" algn="l">
              <a:buNone/>
              <a:defRPr sz="2600">
                <a:solidFill>
                  <a:srgbClr val="FFFFFF"/>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2"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pic>
        <p:nvPicPr>
          <p:cNvPr id="14" name="Picture 13"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23559" y="3231382"/>
            <a:ext cx="5737542" cy="2926079"/>
          </a:xfrm>
          <a:prstGeom prst="rect">
            <a:avLst/>
          </a:prstGeom>
        </p:spPr>
        <p:txBody>
          <a:bodyPr lIns="91431" tIns="45716" rIns="91431" bIns="45716">
            <a:noAutofit/>
          </a:bodyPr>
          <a:lstStyle>
            <a:lvl1pPr marL="228577" indent="-228577">
              <a:spcBef>
                <a:spcPts val="0"/>
              </a:spcBef>
              <a:spcAft>
                <a:spcPts val="600"/>
              </a:spcAft>
              <a:defRPr sz="2100">
                <a:solidFill>
                  <a:srgbClr val="141313"/>
                </a:solidFill>
              </a:defRPr>
            </a:lvl1pPr>
            <a:lvl2pPr marL="520648" indent="-292071">
              <a:spcBef>
                <a:spcPts val="0"/>
              </a:spcBef>
              <a:spcAft>
                <a:spcPts val="600"/>
              </a:spcAft>
              <a:defRPr sz="2100">
                <a:solidFill>
                  <a:srgbClr val="141313"/>
                </a:solidFill>
              </a:defRPr>
            </a:lvl2pPr>
            <a:lvl3pPr marL="749225" indent="-228577">
              <a:spcBef>
                <a:spcPts val="0"/>
              </a:spcBef>
              <a:spcAft>
                <a:spcPts val="600"/>
              </a:spcAft>
              <a:defRPr sz="2100">
                <a:solidFill>
                  <a:srgbClr val="141313"/>
                </a:solidFill>
              </a:defRPr>
            </a:lvl3pPr>
            <a:lvl4pPr marL="1028597" indent="-279372">
              <a:spcBef>
                <a:spcPts val="0"/>
              </a:spcBef>
              <a:spcAft>
                <a:spcPts val="600"/>
              </a:spcAft>
              <a:defRPr sz="2100">
                <a:solidFill>
                  <a:srgbClr val="141313"/>
                </a:solidFill>
              </a:defRPr>
            </a:lvl4pPr>
            <a:lvl5pPr marL="1257174" indent="-228577">
              <a:spcBef>
                <a:spcPts val="0"/>
              </a:spcBef>
              <a:spcAft>
                <a:spcPts val="600"/>
              </a:spcAft>
              <a:defRPr sz="2100">
                <a:solidFill>
                  <a:srgbClr val="14131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ubtitle 2"/>
          <p:cNvSpPr>
            <a:spLocks noGrp="1"/>
          </p:cNvSpPr>
          <p:nvPr>
            <p:ph type="subTitle" idx="1" hasCustomPrompt="1"/>
          </p:nvPr>
        </p:nvSpPr>
        <p:spPr>
          <a:xfrm>
            <a:off x="515940" y="2799581"/>
            <a:ext cx="5732462" cy="508000"/>
          </a:xfrm>
          <a:prstGeom prst="rect">
            <a:avLst/>
          </a:prstGeom>
        </p:spPr>
        <p:txBody>
          <a:bodyPr lIns="91431" tIns="45716" rIns="91431" bIns="45716">
            <a:noAutofit/>
          </a:bodyPr>
          <a:lstStyle>
            <a:lvl1pPr marL="0" indent="0" algn="l">
              <a:buNone/>
              <a:defRPr sz="2100" b="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5"/>
            <a:ext cx="10045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7"/>
            <a:ext cx="12064925" cy="157480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8" y="2185983"/>
            <a:ext cx="3095942" cy="927100"/>
          </a:xfrm>
          <a:prstGeom prst="rect">
            <a:avLst/>
          </a:prstGeom>
        </p:spPr>
        <p:txBody>
          <a:bodyPr lIns="91431" tIns="45716" rIns="91431" bIns="45716">
            <a:noAutofit/>
          </a:bodyPr>
          <a:lstStyle>
            <a:lvl1pPr marL="0" indent="0">
              <a:spcBef>
                <a:spcPts val="0"/>
              </a:spcBef>
              <a:spcAft>
                <a:spcPts val="600"/>
              </a:spcAft>
              <a:buFontTx/>
              <a:buNone/>
              <a:defRPr sz="2100" b="1">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5153"/>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3566"/>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1" cy="6604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5" hasCustomPrompt="1"/>
          </p:nvPr>
        </p:nvSpPr>
        <p:spPr>
          <a:xfrm>
            <a:off x="593698" y="31130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2" name="Text Placeholder 21"/>
          <p:cNvSpPr>
            <a:spLocks noGrp="1"/>
          </p:cNvSpPr>
          <p:nvPr>
            <p:ph type="body" sz="quarter" idx="16" hasCustomPrompt="1"/>
          </p:nvPr>
        </p:nvSpPr>
        <p:spPr>
          <a:xfrm>
            <a:off x="3932238" y="3113080"/>
            <a:ext cx="10121901"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3" name="Text Placeholder 18"/>
          <p:cNvSpPr>
            <a:spLocks noGrp="1"/>
          </p:cNvSpPr>
          <p:nvPr>
            <p:ph type="body" sz="quarter" idx="17" hasCustomPrompt="1"/>
          </p:nvPr>
        </p:nvSpPr>
        <p:spPr>
          <a:xfrm>
            <a:off x="593698" y="4332280"/>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
        <p:nvSpPr>
          <p:cNvPr id="25" name="Text Placeholder 18"/>
          <p:cNvSpPr>
            <a:spLocks noGrp="1"/>
          </p:cNvSpPr>
          <p:nvPr>
            <p:ph type="body" sz="quarter" idx="19" hasCustomPrompt="1"/>
          </p:nvPr>
        </p:nvSpPr>
        <p:spPr>
          <a:xfrm>
            <a:off x="593698" y="5546401"/>
            <a:ext cx="3200400" cy="1066800"/>
          </a:xfrm>
          <a:prstGeom prst="rect">
            <a:avLst/>
          </a:prstGeom>
          <a:solidFill>
            <a:srgbClr val="284563"/>
          </a:solidFill>
          <a:ln>
            <a:noFill/>
          </a:ln>
        </p:spPr>
        <p:txBody>
          <a:bodyPr vert="horz" lIns="91431" tIns="91431" rIns="91431" bIns="45716"/>
          <a:lstStyle>
            <a:lvl1pPr marL="114289" indent="0">
              <a:buFontTx/>
              <a:buNone/>
              <a:defRPr sz="2000">
                <a:solidFill>
                  <a:srgbClr val="FFFFFE"/>
                </a:solidFill>
              </a:defRPr>
            </a:lvl1pPr>
            <a:lvl2pPr>
              <a:buFontTx/>
              <a:buNone/>
              <a:defRPr sz="1900">
                <a:solidFill>
                  <a:srgbClr val="FFFFFE"/>
                </a:solidFill>
              </a:defRPr>
            </a:lvl2pPr>
            <a:lvl3pPr>
              <a:buFontTx/>
              <a:buNone/>
              <a:defRPr sz="1900">
                <a:solidFill>
                  <a:srgbClr val="FFFFFE"/>
                </a:solidFill>
              </a:defRPr>
            </a:lvl3pPr>
            <a:lvl4pPr>
              <a:buFontTx/>
              <a:buNone/>
              <a:defRPr sz="1900">
                <a:solidFill>
                  <a:srgbClr val="FFFFFE"/>
                </a:solidFill>
              </a:defRPr>
            </a:lvl4pPr>
            <a:lvl5pPr>
              <a:buFontTx/>
              <a:buNone/>
              <a:defRPr sz="1900">
                <a:solidFill>
                  <a:srgbClr val="FFFFFE"/>
                </a:solidFill>
              </a:defRPr>
            </a:lvl5pPr>
          </a:lstStyle>
          <a:p>
            <a:pPr lvl="0"/>
            <a:r>
              <a:rPr lang="en-US" dirty="0" smtClean="0"/>
              <a:t>Click to edit master text styles</a:t>
            </a:r>
            <a:endParaRPr lang="en-US" dirty="0"/>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lIns="91431" tIns="45716" rIns="91431" bIns="45716"/>
          <a:lstStyle>
            <a:lvl1pPr marL="177783" indent="-177783">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8" y="2130425"/>
            <a:ext cx="10034717"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18802"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84322"/>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9" y="2185740"/>
            <a:ext cx="8120062" cy="660400"/>
          </a:xfrm>
          <a:prstGeom prst="rect">
            <a:avLst/>
          </a:prstGeom>
        </p:spPr>
        <p:txBody>
          <a:bodyPr vert="horz" lIns="91431" tIns="45716" rIns="91431" bIns="45716"/>
          <a:lstStyle>
            <a:lvl1pPr marL="0" indent="0">
              <a:buFontTx/>
              <a:buNone/>
              <a:defRPr sz="2100" b="1">
                <a:solidFill>
                  <a:srgbClr val="FFFFFE"/>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5" cy="1581588"/>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3074740"/>
            <a:ext cx="4492749" cy="4102100"/>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40" y="2185740"/>
            <a:ext cx="4487669"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flipV="1">
            <a:off x="604842" y="2130425"/>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9" y="2185740"/>
            <a:ext cx="4459032" cy="889000"/>
          </a:xfrm>
          <a:prstGeom prst="rect">
            <a:avLst/>
          </a:prstGeom>
        </p:spPr>
        <p:txBody>
          <a:bodyPr vert="horz" lIns="91431" tIns="45716" rIns="91431" bIns="45716"/>
          <a:lstStyle>
            <a:lvl1pPr marL="0" indent="0">
              <a:buFontTx/>
              <a:buNone/>
              <a:defRPr sz="2100" b="1">
                <a:solidFill>
                  <a:schemeClr val="accent1"/>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lIns="91431" tIns="45716" rIns="91431" bIns="45716"/>
          <a:lstStyle>
            <a:lvl1pPr marL="0" indent="0">
              <a:buFontTx/>
              <a:buNone/>
              <a:defRPr sz="2100" b="1">
                <a:solidFill>
                  <a:schemeClr val="accent4"/>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7" name="Text Placeholder 26"/>
          <p:cNvSpPr>
            <a:spLocks noGrp="1"/>
          </p:cNvSpPr>
          <p:nvPr>
            <p:ph type="body" sz="quarter" idx="16" hasCustomPrompt="1"/>
          </p:nvPr>
        </p:nvSpPr>
        <p:spPr>
          <a:xfrm>
            <a:off x="5052959" y="3074740"/>
            <a:ext cx="4459032"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29" name="Text Placeholder 28"/>
          <p:cNvSpPr>
            <a:spLocks noGrp="1"/>
          </p:cNvSpPr>
          <p:nvPr>
            <p:ph type="body" sz="quarter" idx="17" hasCustomPrompt="1"/>
          </p:nvPr>
        </p:nvSpPr>
        <p:spPr>
          <a:xfrm>
            <a:off x="9578832" y="3074740"/>
            <a:ext cx="4475306" cy="4102100"/>
          </a:xfrm>
          <a:prstGeom prst="rect">
            <a:avLst/>
          </a:prstGeom>
        </p:spPr>
        <p:txBody>
          <a:bodyPr vert="horz" lIns="91431" tIns="45716" rIns="91431" bIns="45716"/>
          <a:lstStyle>
            <a:lvl1pPr marL="0" indent="0">
              <a:buFontTx/>
              <a:buNone/>
              <a:defRPr sz="2100">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50"/>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1"/>
            <a:ext cx="12063365" cy="1584764"/>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60" y="3074743"/>
            <a:ext cx="3319781" cy="3230879"/>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9" y="2185740"/>
            <a:ext cx="3314701"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31877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41" y="2130424"/>
            <a:ext cx="10045701"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6" name="Text Placeholder 15"/>
          <p:cNvSpPr>
            <a:spLocks noGrp="1"/>
          </p:cNvSpPr>
          <p:nvPr>
            <p:ph type="body" sz="quarter" idx="15" hasCustomPrompt="1"/>
          </p:nvPr>
        </p:nvSpPr>
        <p:spPr>
          <a:xfrm>
            <a:off x="647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a:solidFill>
                  <a:srgbClr val="141313"/>
                </a:solidFill>
              </a:defRPr>
            </a:lvl2pPr>
            <a:lvl3pPr marL="0" indent="0">
              <a:buFontTx/>
              <a:buNone/>
              <a:defRPr sz="2100">
                <a:solidFill>
                  <a:srgbClr val="141313"/>
                </a:solidFill>
              </a:defRPr>
            </a:lvl3pPr>
            <a:lvl4pPr marL="0" indent="0">
              <a:buFontTx/>
              <a:buNone/>
              <a:defRPr sz="2100">
                <a:solidFill>
                  <a:srgbClr val="141313"/>
                </a:solidFill>
              </a:defRPr>
            </a:lvl4pPr>
            <a:lvl5pPr marL="0" indent="0">
              <a:buFontTx/>
              <a:buNone/>
              <a:defRPr sz="2100">
                <a:solidFill>
                  <a:srgbClr val="141313"/>
                </a:solidFill>
              </a:defRPr>
            </a:lvl5pPr>
          </a:lstStyle>
          <a:p>
            <a:pPr lvl="0"/>
            <a:r>
              <a:rPr lang="en-US" dirty="0" smtClean="0"/>
              <a:t>Click to edit master text styles</a:t>
            </a:r>
          </a:p>
        </p:txBody>
      </p:sp>
      <p:sp>
        <p:nvSpPr>
          <p:cNvPr id="19" name="Text Placeholder 18"/>
          <p:cNvSpPr>
            <a:spLocks noGrp="1"/>
          </p:cNvSpPr>
          <p:nvPr>
            <p:ph type="body" sz="quarter" idx="16" hasCustomPrompt="1"/>
          </p:nvPr>
        </p:nvSpPr>
        <p:spPr>
          <a:xfrm>
            <a:off x="9012238" y="2241442"/>
            <a:ext cx="2540000"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
        <p:nvSpPr>
          <p:cNvPr id="22" name="Text Placeholder 21"/>
          <p:cNvSpPr>
            <a:spLocks noGrp="1"/>
          </p:cNvSpPr>
          <p:nvPr>
            <p:ph type="body" sz="quarter" idx="17" hasCustomPrompt="1"/>
          </p:nvPr>
        </p:nvSpPr>
        <p:spPr>
          <a:xfrm>
            <a:off x="11552238" y="2241442"/>
            <a:ext cx="2626042" cy="1270000"/>
          </a:xfrm>
          <a:prstGeom prst="rect">
            <a:avLst/>
          </a:prstGeom>
        </p:spPr>
        <p:txBody>
          <a:bodyPr vert="horz" lIns="91431" tIns="45716" rIns="91431" bIns="45716"/>
          <a:lstStyle>
            <a:lvl1pPr marL="0" indent="0">
              <a:buFontTx/>
              <a:buNone/>
              <a:defRPr sz="1900" b="1">
                <a:solidFill>
                  <a:srgbClr val="141313"/>
                </a:solidFill>
              </a:defRPr>
            </a:lvl1pPr>
            <a:lvl2pPr marL="0" indent="0">
              <a:buFontTx/>
              <a:buNone/>
              <a:defRPr sz="2100" b="1">
                <a:solidFill>
                  <a:srgbClr val="141313"/>
                </a:solidFill>
              </a:defRPr>
            </a:lvl2pPr>
            <a:lvl3pPr marL="0" indent="0">
              <a:buFontTx/>
              <a:buNone/>
              <a:defRPr sz="2100" b="1">
                <a:solidFill>
                  <a:srgbClr val="141313"/>
                </a:solidFill>
              </a:defRPr>
            </a:lvl3pPr>
            <a:lvl4pPr marL="0" indent="0">
              <a:buFontTx/>
              <a:buNone/>
              <a:defRPr sz="2100" b="1">
                <a:solidFill>
                  <a:srgbClr val="141313"/>
                </a:solidFill>
              </a:defRPr>
            </a:lvl4pPr>
            <a:lvl5pPr marL="0" indent="0">
              <a:buFontTx/>
              <a:buNone/>
              <a:defRPr sz="2100" b="1">
                <a:solidFill>
                  <a:srgbClr val="141313"/>
                </a:solidFill>
              </a:defRPr>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4" y="545660"/>
            <a:ext cx="12063365" cy="158635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0859" y="5786300"/>
            <a:ext cx="6697981" cy="1785622"/>
          </a:xfrm>
          <a:prstGeom prst="rect">
            <a:avLst/>
          </a:prstGeom>
        </p:spPr>
        <p:txBody>
          <a:bodyPr lIns="91431" tIns="45716" rIns="91431" bIns="45716">
            <a:noAutofit/>
          </a:bodyPr>
          <a:lstStyle>
            <a:lvl1pPr marL="0" indent="0">
              <a:spcBef>
                <a:spcPts val="0"/>
              </a:spcBef>
              <a:spcAft>
                <a:spcPts val="600"/>
              </a:spcAft>
              <a:buFontTx/>
              <a:buNone/>
              <a:defRPr sz="2100">
                <a:solidFill>
                  <a:srgbClr val="141313"/>
                </a:solidFill>
              </a:defRPr>
            </a:lvl1pPr>
            <a:lvl2pPr marL="520648" indent="-292071">
              <a:spcBef>
                <a:spcPts val="0"/>
              </a:spcBef>
              <a:spcAft>
                <a:spcPts val="600"/>
              </a:spcAft>
              <a:buFontTx/>
              <a:buNone/>
              <a:defRPr sz="2100">
                <a:solidFill>
                  <a:srgbClr val="141313"/>
                </a:solidFill>
              </a:defRPr>
            </a:lvl2pPr>
            <a:lvl3pPr marL="749225" indent="-228577">
              <a:spcBef>
                <a:spcPts val="0"/>
              </a:spcBef>
              <a:spcAft>
                <a:spcPts val="600"/>
              </a:spcAft>
              <a:buFontTx/>
              <a:buNone/>
              <a:defRPr sz="2100">
                <a:solidFill>
                  <a:srgbClr val="141313"/>
                </a:solidFill>
              </a:defRPr>
            </a:lvl3pPr>
            <a:lvl4pPr marL="1028597" indent="-279372">
              <a:spcBef>
                <a:spcPts val="0"/>
              </a:spcBef>
              <a:spcAft>
                <a:spcPts val="600"/>
              </a:spcAft>
              <a:buFontTx/>
              <a:buNone/>
              <a:defRPr sz="2100">
                <a:solidFill>
                  <a:srgbClr val="141313"/>
                </a:solidFill>
              </a:defRPr>
            </a:lvl4pPr>
            <a:lvl5pPr marL="1257174" indent="-228577">
              <a:spcBef>
                <a:spcPts val="0"/>
              </a:spcBef>
              <a:spcAft>
                <a:spcPts val="600"/>
              </a:spcAft>
              <a:buFontTx/>
              <a:buNone/>
              <a:defRPr sz="2100">
                <a:solidFill>
                  <a:srgbClr val="141313"/>
                </a:solidFill>
              </a:defRPr>
            </a:lvl5pPr>
          </a:lstStyle>
          <a:p>
            <a:pPr lvl="0"/>
            <a:r>
              <a:rPr lang="en-US" dirty="0" smtClean="0"/>
              <a:t>Click to edit master text styles</a:t>
            </a:r>
          </a:p>
        </p:txBody>
      </p:sp>
      <p:sp>
        <p:nvSpPr>
          <p:cNvPr id="13" name="Subtitle 2"/>
          <p:cNvSpPr>
            <a:spLocks noGrp="1"/>
          </p:cNvSpPr>
          <p:nvPr>
            <p:ph type="subTitle" idx="1" hasCustomPrompt="1"/>
          </p:nvPr>
        </p:nvSpPr>
        <p:spPr>
          <a:xfrm>
            <a:off x="515937" y="2185740"/>
            <a:ext cx="13538202" cy="889000"/>
          </a:xfrm>
          <a:prstGeom prst="rect">
            <a:avLst/>
          </a:prstGeom>
        </p:spPr>
        <p:txBody>
          <a:bodyPr lIns="91431" tIns="45716" rIns="91431" bIns="45716">
            <a:noAutofit/>
          </a:bodyPr>
          <a:lstStyle>
            <a:lvl1pPr marL="0" indent="0" algn="l">
              <a:buNone/>
              <a:defRPr sz="21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cxnSp>
        <p:nvCxnSpPr>
          <p:cNvPr id="10" name="Straight Connector 9"/>
          <p:cNvCxnSpPr/>
          <p:nvPr userDrawn="1"/>
        </p:nvCxnSpPr>
        <p:spPr>
          <a:xfrm>
            <a:off x="604841" y="2132014"/>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1"/>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2"/>
            <a:ext cx="6650038" cy="1765300"/>
          </a:xfrm>
          <a:prstGeom prst="rect">
            <a:avLst/>
          </a:prstGeom>
        </p:spPr>
        <p:txBody>
          <a:bodyPr vert="horz" lIns="91431" tIns="45716" rIns="91431" bIns="45716"/>
          <a:lstStyle>
            <a:lvl1pPr marL="177783" indent="-177783">
              <a:tabLst/>
              <a:defRPr sz="2100">
                <a:solidFill>
                  <a:srgbClr val="141313"/>
                </a:solidFill>
              </a:defRPr>
            </a:lvl1pPr>
            <a:lvl2pPr marL="457154" indent="-279372">
              <a:defRPr sz="2100">
                <a:solidFill>
                  <a:srgbClr val="141313"/>
                </a:solidFill>
              </a:defRPr>
            </a:lvl2pPr>
            <a:lvl3pPr>
              <a:defRPr sz="2100">
                <a:solidFill>
                  <a:srgbClr val="141313"/>
                </a:solidFill>
              </a:defRPr>
            </a:lvl3pPr>
            <a:lvl4pPr>
              <a:defRPr sz="2100">
                <a:solidFill>
                  <a:srgbClr val="141313"/>
                </a:solidFill>
              </a:defRPr>
            </a:lvl4pPr>
            <a:lvl5pPr>
              <a:defRPr sz="2100">
                <a:solidFill>
                  <a:srgbClr val="141313"/>
                </a:solidFill>
              </a:defRPr>
            </a:lvl5pPr>
          </a:lstStyle>
          <a:p>
            <a:pPr lvl="0"/>
            <a:r>
              <a:rPr lang="en-US" dirty="0" smtClean="0"/>
              <a:t>Click to edit master text styles</a:t>
            </a:r>
          </a:p>
          <a:p>
            <a:pPr lvl="1"/>
            <a:r>
              <a:rPr lang="en-US" dirty="0" smtClean="0"/>
              <a:t>Second level</a:t>
            </a:r>
          </a:p>
        </p:txBody>
      </p:sp>
      <p:cxnSp>
        <p:nvCxnSpPr>
          <p:cNvPr id="27" name="Straight Connector 26"/>
          <p:cNvCxnSpPr/>
          <p:nvPr userDrawn="1"/>
        </p:nvCxnSpPr>
        <p:spPr>
          <a:xfrm>
            <a:off x="7404099" y="5726114"/>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5"/>
            <a:ext cx="4845910" cy="1249900"/>
          </a:xfrm>
          <a:prstGeom prst="rect">
            <a:avLst/>
          </a:prstGeom>
        </p:spPr>
      </p:pic>
      <p:sp>
        <p:nvSpPr>
          <p:cNvPr id="9" name="TextBox 8"/>
          <p:cNvSpPr txBox="1"/>
          <p:nvPr userDrawn="1"/>
        </p:nvSpPr>
        <p:spPr>
          <a:xfrm>
            <a:off x="2256414" y="7627623"/>
            <a:ext cx="10121901" cy="230824"/>
          </a:xfrm>
          <a:prstGeom prst="rect">
            <a:avLst/>
          </a:prstGeom>
          <a:noFill/>
        </p:spPr>
        <p:txBody>
          <a:bodyPr wrap="square" lIns="91431" tIns="45716" rIns="91431" bIns="45716" rtlCol="0">
            <a:spAutoFit/>
          </a:bodyPr>
          <a:lstStyle/>
          <a:p>
            <a:r>
              <a:rPr lang="en-US" sz="900" kern="1200" dirty="0" smtClean="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40"/>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lIns="91431" tIns="45716" rIns="91431" bIns="45716" anchor="t">
            <a:noAutofit/>
          </a:bodyPr>
          <a:lstStyle>
            <a:lvl1pPr marL="228577" indent="-228577">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2" name="Title 11"/>
          <p:cNvSpPr>
            <a:spLocks noGrp="1"/>
          </p:cNvSpPr>
          <p:nvPr>
            <p:ph type="title" hasCustomPrompt="1"/>
          </p:nvPr>
        </p:nvSpPr>
        <p:spPr>
          <a:xfrm>
            <a:off x="5015868" y="3581400"/>
            <a:ext cx="5761355"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044442" y="5003800"/>
            <a:ext cx="5758181" cy="695960"/>
          </a:xfrm>
          <a:prstGeom prst="rect">
            <a:avLst/>
          </a:prstGeom>
        </p:spPr>
        <p:txBody>
          <a:bodyPr lIns="91431" tIns="45716" rIns="91431" bIns="45716">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9" name="Content Placeholder 17"/>
          <p:cNvSpPr>
            <a:spLocks noGrp="1"/>
          </p:cNvSpPr>
          <p:nvPr>
            <p:ph sz="quarter" idx="14" hasCustomPrompt="1"/>
          </p:nvPr>
        </p:nvSpPr>
        <p:spPr>
          <a:xfrm>
            <a:off x="8607896" y="7170958"/>
            <a:ext cx="550536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5" name="Freeform 14"/>
          <p:cNvSpPr>
            <a:spLocks/>
          </p:cNvSpPr>
          <p:nvPr userDrawn="1"/>
        </p:nvSpPr>
        <p:spPr>
          <a:xfrm>
            <a:off x="5176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6" y="388401"/>
            <a:ext cx="2253909" cy="581348"/>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4517" y="349698"/>
            <a:ext cx="13459968" cy="987552"/>
          </a:xfrm>
          <a:prstGeom prst="rect">
            <a:avLst/>
          </a:prstGeom>
        </p:spPr>
        <p:txBody>
          <a:bodyPr lIns="130609" tIns="65305" rIns="130609" bIns="65305"/>
          <a:lstStyle/>
          <a:p>
            <a:r>
              <a:rPr lang="en-US" smtClean="0"/>
              <a:t>Click to edit Master title style</a:t>
            </a:r>
            <a:endParaRPr lang="en-US" dirty="0"/>
          </a:p>
        </p:txBody>
      </p:sp>
      <p:sp>
        <p:nvSpPr>
          <p:cNvPr id="3" name="Content Placeholder 2"/>
          <p:cNvSpPr>
            <a:spLocks noGrp="1"/>
          </p:cNvSpPr>
          <p:nvPr>
            <p:ph idx="1"/>
          </p:nvPr>
        </p:nvSpPr>
        <p:spPr>
          <a:xfrm>
            <a:off x="604520" y="1572932"/>
            <a:ext cx="13459968" cy="5705856"/>
          </a:xfrm>
          <a:prstGeom prst="rect">
            <a:avLst/>
          </a:prstGeom>
        </p:spPr>
        <p:txBody>
          <a:bodyPr lIns="130609" tIns="65305" rIns="130609" bIns="65305"/>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26112" y="7607488"/>
            <a:ext cx="3218688"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r>
              <a:rPr lang="en-US" smtClean="0"/>
              <a:t>10/10/2017</a:t>
            </a:r>
            <a:endParaRPr dirty="0"/>
          </a:p>
        </p:txBody>
      </p:sp>
      <p:sp>
        <p:nvSpPr>
          <p:cNvPr id="5" name="Footer Placeholder 5"/>
          <p:cNvSpPr>
            <a:spLocks noGrp="1"/>
          </p:cNvSpPr>
          <p:nvPr>
            <p:ph type="ftr" sz="quarter" idx="3"/>
          </p:nvPr>
        </p:nvSpPr>
        <p:spPr>
          <a:xfrm>
            <a:off x="5280590" y="7607488"/>
            <a:ext cx="3950208" cy="438150"/>
          </a:xfrm>
          <a:prstGeom prst="rect">
            <a:avLst/>
          </a:prstGeom>
        </p:spPr>
        <p:txBody>
          <a:bodyPr vert="horz" lIns="130609" tIns="65305" rIns="130609" bIns="65305" rtlCol="0" anchor="ctr"/>
          <a:lstStyle>
            <a:lvl1pPr marL="0" algn="ctr" defTabSz="653044" rtl="0" eaLnBrk="1" latinLnBrk="0" hangingPunct="1">
              <a:defRPr lang="en-US" sz="1300" kern="1200" dirty="0">
                <a:solidFill>
                  <a:srgbClr val="777777"/>
                </a:solidFill>
                <a:latin typeface="+mn-lt"/>
                <a:ea typeface="+mn-ea"/>
                <a:cs typeface="+mn-cs"/>
              </a:defRPr>
            </a:lvl1pPr>
          </a:lstStyle>
          <a:p>
            <a:r>
              <a:rPr lang="en-US" smtClean="0"/>
              <a:t>Web Registration, Master Administration, &amp; User Workshop</a:t>
            </a:r>
            <a:endParaRPr dirty="0"/>
          </a:p>
        </p:txBody>
      </p:sp>
      <p:sp>
        <p:nvSpPr>
          <p:cNvPr id="6" name="Slide Number Placeholder 9"/>
          <p:cNvSpPr>
            <a:spLocks noGrp="1"/>
          </p:cNvSpPr>
          <p:nvPr>
            <p:ph type="sldNum" sz="quarter" idx="4"/>
          </p:nvPr>
        </p:nvSpPr>
        <p:spPr>
          <a:xfrm>
            <a:off x="389250" y="7607488"/>
            <a:ext cx="1463040" cy="438150"/>
          </a:xfrm>
          <a:prstGeom prst="rect">
            <a:avLst/>
          </a:prstGeom>
        </p:spPr>
        <p:txBody>
          <a:bodyPr vert="horz" lIns="130609" tIns="65305" rIns="130609" bIns="65305" rtlCol="0" anchor="ctr"/>
          <a:lstStyle>
            <a:lvl1pPr marL="0" algn="l" defTabSz="653044" rtl="0" eaLnBrk="1" latinLnBrk="0" hangingPunct="1">
              <a:defRPr lang="en-US" sz="1300" kern="1200" smtClean="0">
                <a:solidFill>
                  <a:srgbClr val="777777"/>
                </a:solidFill>
                <a:latin typeface="+mn-lt"/>
                <a:ea typeface="+mn-ea"/>
                <a:cs typeface="+mn-cs"/>
              </a:defRPr>
            </a:lvl1pPr>
          </a:lstStyle>
          <a:p>
            <a:pPr>
              <a:defRPr/>
            </a:pPr>
            <a:fld id="{BADB80EB-400D-4FA3-8CBF-9DE2E4567766}" type="slidenum">
              <a:rPr/>
              <a:pPr>
                <a:defRPr/>
              </a:pPr>
              <a:t>‹#›</a:t>
            </a:fld>
            <a:endParaRPr dirty="0"/>
          </a:p>
        </p:txBody>
      </p:sp>
    </p:spTree>
    <p:extLst>
      <p:ext uri="{BB962C8B-B14F-4D97-AF65-F5344CB8AC3E}">
        <p14:creationId xmlns:p14="http://schemas.microsoft.com/office/powerpoint/2010/main" val="530170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8" name="Freeform 7"/>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11" name="Content Placeholder 17"/>
          <p:cNvSpPr>
            <a:spLocks noGrp="1"/>
          </p:cNvSpPr>
          <p:nvPr>
            <p:ph sz="quarter" idx="14" hasCustomPrompt="1"/>
          </p:nvPr>
        </p:nvSpPr>
        <p:spPr>
          <a:xfrm>
            <a:off x="8854049" y="7170958"/>
            <a:ext cx="5303770" cy="723900"/>
          </a:xfrm>
          <a:prstGeom prst="rect">
            <a:avLst/>
          </a:prstGeom>
        </p:spPr>
        <p:txBody>
          <a:bodyPr lIns="91431" tIns="45716" rIns="91431" bIns="45716" anchor="t">
            <a:noAutofit/>
          </a:bodyPr>
          <a:lstStyle>
            <a:lvl1pPr marL="228577" indent="-228577"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lIns="91431" tIns="45716" rIns="91431" bIns="45716">
            <a:normAutofit/>
          </a:bodyPr>
          <a:lstStyle>
            <a:lvl1pPr>
              <a:buFontTx/>
              <a:buNone/>
              <a:defRPr sz="1900">
                <a:solidFill>
                  <a:srgbClr val="7F7F7F"/>
                </a:solidFill>
              </a:defRPr>
            </a:lvl1pPr>
          </a:lstStyle>
          <a:p>
            <a:r>
              <a:rPr lang="en-US" dirty="0" smtClean="0"/>
              <a:t>Click icon to add picture</a:t>
            </a:r>
            <a:endParaRPr lang="en-US" dirty="0"/>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8" cy="1371600"/>
          </a:xfrm>
          <a:prstGeom prst="rect">
            <a:avLst/>
          </a:prstGeom>
        </p:spPr>
        <p:txBody>
          <a:bodyPr lIns="91431" tIns="45716" rIns="91431" bIns="45716" anchor="b">
            <a:noAutofit/>
          </a:bodyPr>
          <a:lstStyle>
            <a:lvl1pPr algn="l">
              <a:lnSpc>
                <a:spcPts val="5440"/>
              </a:lnSpc>
              <a:defRPr sz="5400">
                <a:solidFill>
                  <a:srgbClr val="FFFFFE"/>
                </a:solidFill>
              </a:defRPr>
            </a:lvl1pPr>
          </a:lstStyle>
          <a:p>
            <a:r>
              <a:rPr lang="en-US" dirty="0" smtClean="0"/>
              <a:t>Click to edit master title style</a:t>
            </a:r>
            <a:endParaRPr lang="en-US" dirty="0"/>
          </a:p>
        </p:txBody>
      </p:sp>
      <p:sp>
        <p:nvSpPr>
          <p:cNvPr id="14" name="Subtitle 2"/>
          <p:cNvSpPr>
            <a:spLocks noGrp="1"/>
          </p:cNvSpPr>
          <p:nvPr>
            <p:ph type="subTitle" idx="1" hasCustomPrompt="1"/>
          </p:nvPr>
        </p:nvSpPr>
        <p:spPr>
          <a:xfrm>
            <a:off x="520702" y="6591302"/>
            <a:ext cx="8907781" cy="695960"/>
          </a:xfrm>
          <a:prstGeom prst="rect">
            <a:avLst/>
          </a:prstGeom>
        </p:spPr>
        <p:txBody>
          <a:bodyPr lIns="91431" tIns="45716" rIns="91431" bIns="45716">
            <a:noAutofit/>
          </a:bodyPr>
          <a:lstStyle>
            <a:lvl1pPr marL="0" indent="0" algn="l">
              <a:buNone/>
              <a:defRPr sz="2600">
                <a:solidFill>
                  <a:srgbClr val="FFFFFE"/>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15" name="Freeform 14"/>
          <p:cNvSpPr>
            <a:spLocks/>
          </p:cNvSpPr>
          <p:nvPr userDrawn="1"/>
        </p:nvSpPr>
        <p:spPr>
          <a:xfrm>
            <a:off x="604839" y="548640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12" name="Title 11"/>
          <p:cNvSpPr>
            <a:spLocks noGrp="1"/>
          </p:cNvSpPr>
          <p:nvPr>
            <p:ph type="title" hasCustomPrompt="1"/>
          </p:nvPr>
        </p:nvSpPr>
        <p:spPr>
          <a:xfrm>
            <a:off x="507367" y="2882900"/>
            <a:ext cx="12103734" cy="1371600"/>
          </a:xfrm>
          <a:prstGeom prst="rect">
            <a:avLst/>
          </a:prstGeom>
        </p:spPr>
        <p:txBody>
          <a:bodyPr lIns="91431" tIns="45716" rIns="91431" bIns="45716" anchor="b">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r>
              <a:rPr lang="en-US" smtClean="0"/>
              <a:t>10/10/2017</a:t>
            </a:r>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lIns="91431" tIns="45716" rIns="91431" bIns="45716" anchor="ctr">
            <a:noAutofit/>
          </a:bodyPr>
          <a:lstStyle>
            <a:lvl1pPr algn="l">
              <a:lnSpc>
                <a:spcPts val="6540"/>
              </a:lnSpc>
              <a:defRPr sz="4900">
                <a:solidFill>
                  <a:srgbClr val="FFFFFF"/>
                </a:solidFill>
              </a:defRPr>
            </a:lvl1pPr>
          </a:lstStyle>
          <a:p>
            <a:r>
              <a:rPr lang="en-US" dirty="0" smtClean="0"/>
              <a:t>Click to edit master title style</a:t>
            </a:r>
            <a:endParaRPr lang="en-US" dirty="0"/>
          </a:p>
        </p:txBody>
      </p:sp>
      <p:pic>
        <p:nvPicPr>
          <p:cNvPr id="8" name="Picture 7" descr="conduent_logo.eps"/>
          <p:cNvPicPr>
            <a:picLocks noChangeAspect="1"/>
          </p:cNvPicPr>
          <p:nvPr userDrawn="1"/>
        </p:nvPicPr>
        <p:blipFill>
          <a:blip r:embed="rId2"/>
          <a:stretch>
            <a:fillRect/>
          </a:stretch>
        </p:blipFill>
        <p:spPr>
          <a:xfrm>
            <a:off x="12533986" y="470214"/>
            <a:ext cx="1529109" cy="394414"/>
          </a:xfrm>
          <a:prstGeom prst="rect">
            <a:avLst/>
          </a:prstGeom>
        </p:spPr>
      </p:pic>
      <p:sp>
        <p:nvSpPr>
          <p:cNvPr id="9" name="Freeform 8"/>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80320"/>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sp>
        <p:nvSpPr>
          <p:cNvPr id="18" name="Content Placeholder 17"/>
          <p:cNvSpPr>
            <a:spLocks noGrp="1"/>
          </p:cNvSpPr>
          <p:nvPr>
            <p:ph sz="quarter" idx="13" hasCustomPrompt="1"/>
          </p:nvPr>
        </p:nvSpPr>
        <p:spPr>
          <a:xfrm>
            <a:off x="515621"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lIns="91431" tIns="45716" rIns="91431" bIns="45716" anchor="t">
            <a:noAutofit/>
          </a:bodyPr>
          <a:lstStyle>
            <a:lvl1pPr marL="0" indent="0" algn="l">
              <a:buNone/>
              <a:defRPr sz="2600" b="1">
                <a:solidFill>
                  <a:srgbClr val="141313"/>
                </a:solidFill>
              </a:defRPr>
            </a:lvl1pPr>
            <a:lvl2pPr marL="653044" indent="0" algn="ctr">
              <a:buNone/>
              <a:defRPr>
                <a:solidFill>
                  <a:schemeClr val="tx1">
                    <a:tint val="75000"/>
                  </a:schemeClr>
                </a:solidFill>
              </a:defRPr>
            </a:lvl2pPr>
            <a:lvl3pPr marL="1306090" indent="0" algn="ctr">
              <a:buNone/>
              <a:defRPr>
                <a:solidFill>
                  <a:schemeClr val="tx1">
                    <a:tint val="75000"/>
                  </a:schemeClr>
                </a:solidFill>
              </a:defRPr>
            </a:lvl3pPr>
            <a:lvl4pPr marL="1959135" indent="0" algn="ctr">
              <a:buNone/>
              <a:defRPr>
                <a:solidFill>
                  <a:schemeClr val="tx1">
                    <a:tint val="75000"/>
                  </a:schemeClr>
                </a:solidFill>
              </a:defRPr>
            </a:lvl4pPr>
            <a:lvl5pPr marL="2612181" indent="0" algn="ctr">
              <a:buNone/>
              <a:defRPr>
                <a:solidFill>
                  <a:schemeClr val="tx1">
                    <a:tint val="75000"/>
                  </a:schemeClr>
                </a:solidFill>
              </a:defRPr>
            </a:lvl5pPr>
            <a:lvl6pPr marL="3265225" indent="0" algn="ctr">
              <a:buNone/>
              <a:defRPr>
                <a:solidFill>
                  <a:schemeClr val="tx1">
                    <a:tint val="75000"/>
                  </a:schemeClr>
                </a:solidFill>
              </a:defRPr>
            </a:lvl6pPr>
            <a:lvl7pPr marL="3918270" indent="0" algn="ctr">
              <a:buNone/>
              <a:defRPr>
                <a:solidFill>
                  <a:schemeClr val="tx1">
                    <a:tint val="75000"/>
                  </a:schemeClr>
                </a:solidFill>
              </a:defRPr>
            </a:lvl7pPr>
            <a:lvl8pPr marL="4571314" indent="0" algn="ctr">
              <a:buNone/>
              <a:defRPr>
                <a:solidFill>
                  <a:schemeClr val="tx1">
                    <a:tint val="75000"/>
                  </a:schemeClr>
                </a:solidFill>
              </a:defRPr>
            </a:lvl8pPr>
            <a:lvl9pPr marL="5224359"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 Placeholder 5"/>
          <p:cNvSpPr>
            <a:spLocks noGrp="1"/>
          </p:cNvSpPr>
          <p:nvPr>
            <p:ph type="body" sz="quarter" idx="16" hasCustomPrompt="1"/>
          </p:nvPr>
        </p:nvSpPr>
        <p:spPr>
          <a:xfrm>
            <a:off x="515938"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17" name="Text Placeholder 5"/>
          <p:cNvSpPr>
            <a:spLocks noGrp="1"/>
          </p:cNvSpPr>
          <p:nvPr>
            <p:ph type="body" sz="quarter" idx="18" hasCustomPrompt="1"/>
          </p:nvPr>
        </p:nvSpPr>
        <p:spPr>
          <a:xfrm>
            <a:off x="5194482"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sp>
        <p:nvSpPr>
          <p:cNvPr id="19" name="Content Placeholder 17"/>
          <p:cNvSpPr>
            <a:spLocks noGrp="1"/>
          </p:cNvSpPr>
          <p:nvPr>
            <p:ph sz="quarter" idx="19" hasCustomPrompt="1"/>
          </p:nvPr>
        </p:nvSpPr>
        <p:spPr>
          <a:xfrm>
            <a:off x="9858334" y="3731442"/>
            <a:ext cx="4196080" cy="408919"/>
          </a:xfrm>
          <a:prstGeom prst="rect">
            <a:avLst/>
          </a:prstGeom>
        </p:spPr>
        <p:txBody>
          <a:bodyPr lIns="91431" tIns="45716" rIns="91431" bIns="45716" anchor="t">
            <a:noAutofit/>
          </a:bodyPr>
          <a:lstStyle>
            <a:lvl1pPr marL="0" indent="0" algn="l">
              <a:lnSpc>
                <a:spcPts val="1800"/>
              </a:lnSpc>
              <a:spcBef>
                <a:spcPts val="0"/>
              </a:spcBef>
              <a:spcAft>
                <a:spcPts val="600"/>
              </a:spcAft>
              <a:buFontTx/>
              <a:buNone/>
              <a:defRPr sz="1900" b="1">
                <a:solidFill>
                  <a:srgbClr val="141313"/>
                </a:solidFill>
              </a:defRPr>
            </a:lvl1pPr>
            <a:lvl2pPr marL="0" indent="0">
              <a:spcBef>
                <a:spcPts val="0"/>
              </a:spcBef>
              <a:spcAft>
                <a:spcPts val="600"/>
              </a:spcAft>
              <a:buFontTx/>
              <a:buNone/>
              <a:defRPr sz="1900"/>
            </a:lvl2pPr>
            <a:lvl3pPr marL="749225" indent="-228577">
              <a:spcBef>
                <a:spcPts val="0"/>
              </a:spcBef>
              <a:spcAft>
                <a:spcPts val="600"/>
              </a:spcAft>
              <a:buFontTx/>
              <a:buNone/>
              <a:defRPr sz="2100"/>
            </a:lvl3pPr>
            <a:lvl4pPr marL="1028597" indent="-279372">
              <a:spcBef>
                <a:spcPts val="0"/>
              </a:spcBef>
              <a:spcAft>
                <a:spcPts val="600"/>
              </a:spcAft>
              <a:buFontTx/>
              <a:buNone/>
              <a:defRPr sz="2100"/>
            </a:lvl4pPr>
            <a:lvl5pPr marL="1257174" indent="-228577">
              <a:spcBef>
                <a:spcPts val="0"/>
              </a:spcBef>
              <a:spcAft>
                <a:spcPts val="600"/>
              </a:spcAft>
              <a:buFontTx/>
              <a:buNone/>
              <a:defRPr sz="2100"/>
            </a:lvl5pPr>
          </a:lstStyle>
          <a:p>
            <a:pPr lvl="0"/>
            <a:r>
              <a:rPr lang="en-US" dirty="0" smtClean="0"/>
              <a:t>Click to edit master text styles</a:t>
            </a:r>
          </a:p>
        </p:txBody>
      </p:sp>
      <p:sp>
        <p:nvSpPr>
          <p:cNvPr id="20" name="Text Placeholder 5"/>
          <p:cNvSpPr>
            <a:spLocks noGrp="1"/>
          </p:cNvSpPr>
          <p:nvPr>
            <p:ph type="body" sz="quarter" idx="20" hasCustomPrompt="1"/>
          </p:nvPr>
        </p:nvSpPr>
        <p:spPr>
          <a:xfrm>
            <a:off x="9858653" y="4073355"/>
            <a:ext cx="4195762" cy="2522488"/>
          </a:xfrm>
          <a:prstGeom prst="rect">
            <a:avLst/>
          </a:prstGeom>
        </p:spPr>
        <p:txBody>
          <a:bodyPr lIns="91431" tIns="45716" rIns="91431" bIns="45716">
            <a:noAutofit/>
          </a:bodyPr>
          <a:lstStyle>
            <a:lvl1pPr marL="0" indent="0" algn="l">
              <a:lnSpc>
                <a:spcPct val="100000"/>
              </a:lnSpc>
              <a:spcBef>
                <a:spcPts val="0"/>
              </a:spcBef>
              <a:spcAft>
                <a:spcPts val="600"/>
              </a:spcAft>
              <a:buFontTx/>
              <a:buNone/>
              <a:defRPr sz="1900">
                <a:solidFill>
                  <a:srgbClr val="141313"/>
                </a:solidFill>
              </a:defRPr>
            </a:lvl1pPr>
            <a:lvl2pPr marL="653044" indent="0">
              <a:buFontTx/>
              <a:buNone/>
              <a:defRPr sz="1900"/>
            </a:lvl2pPr>
            <a:lvl3pPr marL="1306090" indent="0">
              <a:buFontTx/>
              <a:buNone/>
              <a:defRPr sz="1900"/>
            </a:lvl3pPr>
            <a:lvl4pPr marL="1959135" indent="0">
              <a:buFontTx/>
              <a:buNone/>
              <a:defRPr sz="1900"/>
            </a:lvl4pPr>
            <a:lvl5pPr marL="2612181" indent="0">
              <a:buFontTx/>
              <a:buNone/>
              <a:defRPr sz="1900"/>
            </a:lvl5pPr>
          </a:lstStyle>
          <a:p>
            <a:pPr lvl="0"/>
            <a:r>
              <a:rPr lang="en-US" dirty="0" smtClean="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cxnSp>
        <p:nvCxnSpPr>
          <p:cNvPr id="21" name="Straight Connector 20"/>
          <p:cNvCxnSpPr/>
          <p:nvPr userDrawn="1"/>
        </p:nvCxnSpPr>
        <p:spPr>
          <a:xfrm>
            <a:off x="592138" y="3563333"/>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1"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8"/>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1" y="431800"/>
            <a:ext cx="13581062" cy="1371600"/>
          </a:xfrm>
          <a:prstGeom prst="rect">
            <a:avLst/>
          </a:prstGeom>
        </p:spPr>
        <p:txBody>
          <a:bodyPr vert="horz" lIns="91431" tIns="45716" rIns="91431" bIns="45716"/>
          <a:lstStyle>
            <a:lvl1pPr algn="l">
              <a:defRPr sz="54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10/10/2017</a:t>
            </a:r>
            <a:endParaRPr lang="en-US" dirty="0"/>
          </a:p>
        </p:txBody>
      </p:sp>
      <p:sp>
        <p:nvSpPr>
          <p:cNvPr id="4" name="Footer Placeholder 3"/>
          <p:cNvSpPr>
            <a:spLocks noGrp="1"/>
          </p:cNvSpPr>
          <p:nvPr>
            <p:ph type="ftr" sz="quarter" idx="11"/>
          </p:nvPr>
        </p:nvSpPr>
        <p:spPr/>
        <p:txBody>
          <a:bodyPr/>
          <a:lstStyle/>
          <a:p>
            <a:r>
              <a:rPr lang="en-US" smtClean="0"/>
              <a:t>Web Registration, Master Administration, &amp; User Workshop</a:t>
            </a:r>
            <a:endParaRPr lang="en-US" dirty="0"/>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7" name="Straight Connector 6"/>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r>
              <a:rPr lang="en-US" smtClean="0"/>
              <a:t>10/10/2017</a:t>
            </a:r>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smtClean="0"/>
              <a:t>Web Registration, Master Administration, &amp; User Workshop</a:t>
            </a:r>
            <a:endParaRPr lang="en-US" dirty="0"/>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9"/>
            <a:ext cx="12038685" cy="1536022"/>
          </a:xfrm>
          <a:prstGeom prst="rect">
            <a:avLst/>
          </a:prstGeom>
        </p:spPr>
        <p:txBody>
          <a:bodyPr lIns="91431" tIns="45716" rIns="91431" bIns="45716" anchor="t">
            <a:noAutofit/>
          </a:bodyPr>
          <a:lstStyle>
            <a:lvl1pPr algn="l">
              <a:lnSpc>
                <a:spcPts val="5440"/>
              </a:lnSpc>
              <a:defRPr sz="5400">
                <a:solidFill>
                  <a:srgbClr val="141313"/>
                </a:solidFill>
              </a:defRPr>
            </a:lvl1pPr>
          </a:lstStyle>
          <a:p>
            <a:r>
              <a:rPr lang="en-US" dirty="0" smtClean="0"/>
              <a:t>Click to edit master title style</a:t>
            </a:r>
            <a:endParaRPr lang="en-US" dirty="0"/>
          </a:p>
        </p:txBody>
      </p:sp>
      <p:pic>
        <p:nvPicPr>
          <p:cNvPr id="14" name="Picture 13" descr="conduent_logo_black.eps"/>
          <p:cNvPicPr>
            <a:picLocks noChangeAspect="1"/>
          </p:cNvPicPr>
          <p:nvPr userDrawn="1"/>
        </p:nvPicPr>
        <p:blipFill>
          <a:blip r:embed="rId2"/>
          <a:stretch>
            <a:fillRect/>
          </a:stretch>
        </p:blipFill>
        <p:spPr>
          <a:xfrm>
            <a:off x="12533986" y="464601"/>
            <a:ext cx="1529109" cy="394402"/>
          </a:xfrm>
          <a:prstGeom prst="rect">
            <a:avLst/>
          </a:prstGeom>
        </p:spPr>
      </p:pic>
      <p:sp>
        <p:nvSpPr>
          <p:cNvPr id="26" name="Freeform 25"/>
          <p:cNvSpPr>
            <a:spLocks/>
          </p:cNvSpPr>
          <p:nvPr userDrawn="1"/>
        </p:nvSpPr>
        <p:spPr>
          <a:xfrm>
            <a:off x="604839" y="2"/>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4" cy="4229100"/>
          </a:xfrm>
          <a:prstGeom prst="rect">
            <a:avLst/>
          </a:prstGeom>
        </p:spPr>
        <p:txBody>
          <a:bodyPr vert="horz" lIns="91431" tIns="45716" rIns="91431" bIns="45716"/>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smtClean="0"/>
              <a:t>Click to edit master text styles</a:t>
            </a:r>
          </a:p>
        </p:txBody>
      </p:sp>
      <p:cxnSp>
        <p:nvCxnSpPr>
          <p:cNvPr id="10" name="Straight Connector 9"/>
          <p:cNvCxnSpPr/>
          <p:nvPr userDrawn="1"/>
        </p:nvCxnSpPr>
        <p:spPr>
          <a:xfrm>
            <a:off x="604841" y="2144712"/>
            <a:ext cx="13449301"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3" y="7627623"/>
            <a:ext cx="138519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10/10/2017</a:t>
            </a:r>
            <a:endParaRPr lang="en-US" dirty="0"/>
          </a:p>
        </p:txBody>
      </p:sp>
      <p:sp>
        <p:nvSpPr>
          <p:cNvPr id="8" name="Footer Placeholder 4"/>
          <p:cNvSpPr>
            <a:spLocks noGrp="1"/>
          </p:cNvSpPr>
          <p:nvPr>
            <p:ph type="ftr" sz="quarter" idx="3"/>
          </p:nvPr>
        </p:nvSpPr>
        <p:spPr>
          <a:xfrm>
            <a:off x="1862718" y="7627623"/>
            <a:ext cx="7514965" cy="438150"/>
          </a:xfrm>
          <a:prstGeom prst="rect">
            <a:avLst/>
          </a:prstGeom>
        </p:spPr>
        <p:txBody>
          <a:bodyPr vert="horz" lIns="130609" tIns="65305" rIns="130609" bIns="65305" rtlCol="0" anchor="ctr"/>
          <a:lstStyle>
            <a:lvl1pPr algn="l">
              <a:defRPr sz="1000">
                <a:solidFill>
                  <a:srgbClr val="AAAFB9"/>
                </a:solidFill>
                <a:latin typeface="Arial"/>
                <a:cs typeface="Arial"/>
              </a:defRPr>
            </a:lvl1pPr>
          </a:lstStyle>
          <a:p>
            <a:r>
              <a:rPr lang="en-US" smtClean="0"/>
              <a:t>Web Registration, Master Administration, &amp; User Workshop</a:t>
            </a:r>
            <a:endParaRPr lang="en-US" dirty="0"/>
          </a:p>
        </p:txBody>
      </p:sp>
      <p:sp>
        <p:nvSpPr>
          <p:cNvPr id="9" name="Slide Number Placeholder 5"/>
          <p:cNvSpPr>
            <a:spLocks noGrp="1"/>
          </p:cNvSpPr>
          <p:nvPr>
            <p:ph type="sldNum" sz="quarter" idx="4"/>
          </p:nvPr>
        </p:nvSpPr>
        <p:spPr>
          <a:xfrm>
            <a:off x="10764520" y="7627623"/>
            <a:ext cx="3413760" cy="438150"/>
          </a:xfrm>
          <a:prstGeom prst="rect">
            <a:avLst/>
          </a:prstGeom>
        </p:spPr>
        <p:txBody>
          <a:bodyPr vert="horz" lIns="130609" tIns="65305" rIns="130609" bIns="65305"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2"/>
          <a:stretch>
            <a:fillRect/>
          </a:stretch>
        </p:blipFill>
        <p:spPr>
          <a:xfrm>
            <a:off x="12533986" y="464601"/>
            <a:ext cx="1529109" cy="39440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 id="2147483670" r:id="rId20"/>
  </p:sldLayoutIdLst>
  <p:hf sldNum="0" hdr="0"/>
  <p:txStyles>
    <p:titleStyle>
      <a:lvl1pPr algn="ctr" defTabSz="653044" rtl="0" eaLnBrk="1" latinLnBrk="0" hangingPunct="1">
        <a:spcBef>
          <a:spcPct val="0"/>
        </a:spcBef>
        <a:buNone/>
        <a:defRPr sz="6300" kern="1200">
          <a:solidFill>
            <a:schemeClr val="tx1"/>
          </a:solidFill>
          <a:latin typeface="+mj-lt"/>
          <a:ea typeface="+mj-ea"/>
          <a:cs typeface="+mj-cs"/>
        </a:defRPr>
      </a:lvl1pPr>
    </p:titleStyle>
    <p:bodyStyle>
      <a:lvl1pPr marL="489784" indent="-489784" algn="l" defTabSz="653044" rtl="0" eaLnBrk="1" latinLnBrk="0" hangingPunct="1">
        <a:spcBef>
          <a:spcPct val="20000"/>
        </a:spcBef>
        <a:buFont typeface="Arial"/>
        <a:buChar char="•"/>
        <a:defRPr sz="4600" kern="1200">
          <a:solidFill>
            <a:schemeClr val="tx1"/>
          </a:solidFill>
          <a:latin typeface="+mn-lt"/>
          <a:ea typeface="+mn-ea"/>
          <a:cs typeface="+mn-cs"/>
        </a:defRPr>
      </a:lvl1pPr>
      <a:lvl2pPr marL="1061198" indent="-408154" algn="l" defTabSz="653044" rtl="0" eaLnBrk="1" latinLnBrk="0" hangingPunct="1">
        <a:spcBef>
          <a:spcPct val="20000"/>
        </a:spcBef>
        <a:buFont typeface="Arial"/>
        <a:buChar char="–"/>
        <a:defRPr sz="4000" kern="1200">
          <a:solidFill>
            <a:schemeClr val="tx1"/>
          </a:solidFill>
          <a:latin typeface="+mn-lt"/>
          <a:ea typeface="+mn-ea"/>
          <a:cs typeface="+mn-cs"/>
        </a:defRPr>
      </a:lvl2pPr>
      <a:lvl3pPr marL="1632613" indent="-326522" algn="l" defTabSz="653044" rtl="0" eaLnBrk="1" latinLnBrk="0" hangingPunct="1">
        <a:spcBef>
          <a:spcPct val="20000"/>
        </a:spcBef>
        <a:buFont typeface="Arial"/>
        <a:buChar char="•"/>
        <a:defRPr sz="3400" kern="1200">
          <a:solidFill>
            <a:schemeClr val="tx1"/>
          </a:solidFill>
          <a:latin typeface="+mn-lt"/>
          <a:ea typeface="+mn-ea"/>
          <a:cs typeface="+mn-cs"/>
        </a:defRPr>
      </a:lvl3pPr>
      <a:lvl4pPr marL="2285657" indent="-326522" algn="l" defTabSz="653044" rtl="0" eaLnBrk="1" latinLnBrk="0" hangingPunct="1">
        <a:spcBef>
          <a:spcPct val="20000"/>
        </a:spcBef>
        <a:buFont typeface="Arial"/>
        <a:buChar char="–"/>
        <a:defRPr sz="2900" kern="1200">
          <a:solidFill>
            <a:schemeClr val="tx1"/>
          </a:solidFill>
          <a:latin typeface="+mn-lt"/>
          <a:ea typeface="+mn-ea"/>
          <a:cs typeface="+mn-cs"/>
        </a:defRPr>
      </a:lvl4pPr>
      <a:lvl5pPr marL="2938702" indent="-326522" algn="l" defTabSz="653044" rtl="0" eaLnBrk="1" latinLnBrk="0" hangingPunct="1">
        <a:spcBef>
          <a:spcPct val="20000"/>
        </a:spcBef>
        <a:buFont typeface="Arial"/>
        <a:buChar char="»"/>
        <a:defRPr sz="2900" kern="1200">
          <a:solidFill>
            <a:schemeClr val="tx1"/>
          </a:solidFill>
          <a:latin typeface="+mn-lt"/>
          <a:ea typeface="+mn-ea"/>
          <a:cs typeface="+mn-cs"/>
        </a:defRPr>
      </a:lvl5pPr>
      <a:lvl6pPr marL="3591746" indent="-326522" algn="l" defTabSz="653044" rtl="0" eaLnBrk="1" latinLnBrk="0" hangingPunct="1">
        <a:spcBef>
          <a:spcPct val="20000"/>
        </a:spcBef>
        <a:buFont typeface="Arial"/>
        <a:buChar char="•"/>
        <a:defRPr sz="2900" kern="1200">
          <a:solidFill>
            <a:schemeClr val="tx1"/>
          </a:solidFill>
          <a:latin typeface="+mn-lt"/>
          <a:ea typeface="+mn-ea"/>
          <a:cs typeface="+mn-cs"/>
        </a:defRPr>
      </a:lvl6pPr>
      <a:lvl7pPr marL="4244791" indent="-326522" algn="l" defTabSz="653044" rtl="0" eaLnBrk="1" latinLnBrk="0" hangingPunct="1">
        <a:spcBef>
          <a:spcPct val="20000"/>
        </a:spcBef>
        <a:buFont typeface="Arial"/>
        <a:buChar char="•"/>
        <a:defRPr sz="2900" kern="1200">
          <a:solidFill>
            <a:schemeClr val="tx1"/>
          </a:solidFill>
          <a:latin typeface="+mn-lt"/>
          <a:ea typeface="+mn-ea"/>
          <a:cs typeface="+mn-cs"/>
        </a:defRPr>
      </a:lvl7pPr>
      <a:lvl8pPr marL="4897837" indent="-326522" algn="l" defTabSz="653044" rtl="0" eaLnBrk="1" latinLnBrk="0" hangingPunct="1">
        <a:spcBef>
          <a:spcPct val="20000"/>
        </a:spcBef>
        <a:buFont typeface="Arial"/>
        <a:buChar char="•"/>
        <a:defRPr sz="2900" kern="1200">
          <a:solidFill>
            <a:schemeClr val="tx1"/>
          </a:solidFill>
          <a:latin typeface="+mn-lt"/>
          <a:ea typeface="+mn-ea"/>
          <a:cs typeface="+mn-cs"/>
        </a:defRPr>
      </a:lvl8pPr>
      <a:lvl9pPr marL="5550882" indent="-326522" algn="l" defTabSz="653044"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044" rtl="0" eaLnBrk="1" latinLnBrk="0" hangingPunct="1">
        <a:defRPr sz="2600" kern="1200">
          <a:solidFill>
            <a:schemeClr val="tx1"/>
          </a:solidFill>
          <a:latin typeface="+mn-lt"/>
          <a:ea typeface="+mn-ea"/>
          <a:cs typeface="+mn-cs"/>
        </a:defRPr>
      </a:lvl1pPr>
      <a:lvl2pPr marL="653044" algn="l" defTabSz="653044" rtl="0" eaLnBrk="1" latinLnBrk="0" hangingPunct="1">
        <a:defRPr sz="2600" kern="1200">
          <a:solidFill>
            <a:schemeClr val="tx1"/>
          </a:solidFill>
          <a:latin typeface="+mn-lt"/>
          <a:ea typeface="+mn-ea"/>
          <a:cs typeface="+mn-cs"/>
        </a:defRPr>
      </a:lvl2pPr>
      <a:lvl3pPr marL="1306090" algn="l" defTabSz="653044" rtl="0" eaLnBrk="1" latinLnBrk="0" hangingPunct="1">
        <a:defRPr sz="2600" kern="1200">
          <a:solidFill>
            <a:schemeClr val="tx1"/>
          </a:solidFill>
          <a:latin typeface="+mn-lt"/>
          <a:ea typeface="+mn-ea"/>
          <a:cs typeface="+mn-cs"/>
        </a:defRPr>
      </a:lvl3pPr>
      <a:lvl4pPr marL="1959135" algn="l" defTabSz="653044" rtl="0" eaLnBrk="1" latinLnBrk="0" hangingPunct="1">
        <a:defRPr sz="2600" kern="1200">
          <a:solidFill>
            <a:schemeClr val="tx1"/>
          </a:solidFill>
          <a:latin typeface="+mn-lt"/>
          <a:ea typeface="+mn-ea"/>
          <a:cs typeface="+mn-cs"/>
        </a:defRPr>
      </a:lvl4pPr>
      <a:lvl5pPr marL="2612181" algn="l" defTabSz="653044" rtl="0" eaLnBrk="1" latinLnBrk="0" hangingPunct="1">
        <a:defRPr sz="2600" kern="1200">
          <a:solidFill>
            <a:schemeClr val="tx1"/>
          </a:solidFill>
          <a:latin typeface="+mn-lt"/>
          <a:ea typeface="+mn-ea"/>
          <a:cs typeface="+mn-cs"/>
        </a:defRPr>
      </a:lvl5pPr>
      <a:lvl6pPr marL="3265225" algn="l" defTabSz="653044" rtl="0" eaLnBrk="1" latinLnBrk="0" hangingPunct="1">
        <a:defRPr sz="2600" kern="1200">
          <a:solidFill>
            <a:schemeClr val="tx1"/>
          </a:solidFill>
          <a:latin typeface="+mn-lt"/>
          <a:ea typeface="+mn-ea"/>
          <a:cs typeface="+mn-cs"/>
        </a:defRPr>
      </a:lvl6pPr>
      <a:lvl7pPr marL="3918270" algn="l" defTabSz="653044" rtl="0" eaLnBrk="1" latinLnBrk="0" hangingPunct="1">
        <a:defRPr sz="2600" kern="1200">
          <a:solidFill>
            <a:schemeClr val="tx1"/>
          </a:solidFill>
          <a:latin typeface="+mn-lt"/>
          <a:ea typeface="+mn-ea"/>
          <a:cs typeface="+mn-cs"/>
        </a:defRPr>
      </a:lvl7pPr>
      <a:lvl8pPr marL="4571314" algn="l" defTabSz="653044" rtl="0" eaLnBrk="1" latinLnBrk="0" hangingPunct="1">
        <a:defRPr sz="2600" kern="1200">
          <a:solidFill>
            <a:schemeClr val="tx1"/>
          </a:solidFill>
          <a:latin typeface="+mn-lt"/>
          <a:ea typeface="+mn-ea"/>
          <a:cs typeface="+mn-cs"/>
        </a:defRPr>
      </a:lvl8pPr>
      <a:lvl9pPr marL="5224359" algn="l" defTabSz="653044"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mailto:HIPAA.Desk@Conduent.com"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NMProviderSupport@Conduent.com" TargetMode="External"/><Relationship Id="rId2" Type="http://schemas.openxmlformats.org/officeDocument/2006/relationships/hyperlink" Target="mailto:HIPAA.Desk.NM@Conduent.com"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nmmedicaid.portal.conduent.com/static/index.htm" TargetMode="External"/><Relationship Id="rId7" Type="http://schemas.openxmlformats.org/officeDocument/2006/relationships/hyperlink" Target="mailto:NMEnrollmentSUPPORT@conduent.com"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mailto:HIPAA.Desk.NM@conduent.com" TargetMode="External"/><Relationship Id="rId5" Type="http://schemas.openxmlformats.org/officeDocument/2006/relationships/hyperlink" Target="mailto:NMProviderSUPPORT@conduent.com" TargetMode="External"/><Relationship Id="rId4" Type="http://schemas.openxmlformats.org/officeDocument/2006/relationships/hyperlink" Target="http://www.hsd.state.nm.us/ma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https://nmmedicaid.portal.conduent.com/static/index.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49218" y="4267200"/>
            <a:ext cx="5761355" cy="1371600"/>
          </a:xfrm>
          <a:solidFill>
            <a:schemeClr val="bg1"/>
          </a:solidFill>
        </p:spPr>
        <p:txBody>
          <a:bodyPr/>
          <a:lstStyle/>
          <a:p>
            <a:r>
              <a:rPr lang="en-US" dirty="0" smtClean="0">
                <a:latin typeface="+mn-lt"/>
              </a:rPr>
              <a:t>NM Medicaid Web Portal</a:t>
            </a:r>
            <a:br>
              <a:rPr lang="en-US" dirty="0" smtClean="0">
                <a:latin typeface="+mn-lt"/>
              </a:rPr>
            </a:br>
            <a:r>
              <a:rPr lang="en-US" dirty="0" smtClean="0">
                <a:latin typeface="+mn-lt"/>
              </a:rPr>
              <a:t>Registration, Master Administration, &amp; User Workshop</a:t>
            </a:r>
            <a:endParaRPr lang="en-US" dirty="0">
              <a:latin typeface="+mn-lt"/>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latin typeface="Arial" panose="020B0604020202020204" pitchFamily="34" charset="0"/>
                <a:cs typeface="Arial" panose="020B0604020202020204" pitchFamily="34" charset="0"/>
              </a:rPr>
              <a:t>NM </a:t>
            </a:r>
            <a:r>
              <a:rPr lang="en-US" smtClean="0">
                <a:latin typeface="Arial" panose="020B0604020202020204" pitchFamily="34" charset="0"/>
                <a:cs typeface="Arial" panose="020B0604020202020204" pitchFamily="34" charset="0"/>
              </a:rPr>
              <a:t>Medicaid Web Portal </a:t>
            </a:r>
            <a:r>
              <a:rPr lang="en-US" dirty="0" smtClean="0">
                <a:latin typeface="Arial" panose="020B0604020202020204" pitchFamily="34" charset="0"/>
                <a:cs typeface="Arial" panose="020B0604020202020204" pitchFamily="34" charset="0"/>
              </a:rPr>
              <a:t>Master Administrator</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1081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t>Master Administrator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23" y="2356483"/>
            <a:ext cx="1345239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10/10/2017</a:t>
            </a:r>
            <a:endParaRPr lang="en-US" dirty="0"/>
          </a:p>
        </p:txBody>
      </p:sp>
      <p:sp>
        <p:nvSpPr>
          <p:cNvPr id="4" name="Footer Placeholder 3"/>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8310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2"/>
            <a:ext cx="11728447" cy="271458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Who has the responsibility of adding/maintaining and/or deleting users?</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Master Administrator</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User Administrator</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Master Administrator and those with User Administration privileges can also:</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Edit user information </a:t>
            </a:r>
          </a:p>
          <a:p>
            <a:pPr marL="227013" marR="0" lvl="1" indent="-225425" defTabSz="914400" eaLnBrk="1" fontAlgn="base" latinLnBrk="0" hangingPunct="1">
              <a:lnSpc>
                <a:spcPct val="90000"/>
              </a:lnSpc>
              <a:spcBef>
                <a:spcPct val="30000"/>
              </a:spcBef>
              <a:spcAft>
                <a:spcPct val="0"/>
              </a:spcAft>
              <a:buClrTx/>
              <a:buSzPct val="75000"/>
              <a:buFontTx/>
              <a:buChar char="•"/>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Remove users</a:t>
            </a: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39055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Create or Assign a Master Administrator</a:t>
            </a:r>
            <a:endParaRPr lang="en-US" sz="3200" dirty="0">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409700"/>
            <a:ext cx="9677400"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67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4"/>
            <a:ext cx="9171544" cy="584775"/>
          </a:xfrm>
          <a:prstGeom prst="rect">
            <a:avLst/>
          </a:prstGeom>
          <a:noFill/>
        </p:spPr>
        <p:txBody>
          <a:bodyPr wrap="square" rtlCol="0">
            <a:spAutoFit/>
          </a:bodyPr>
          <a:lstStyle/>
          <a:p>
            <a:pPr algn="ctr"/>
            <a:r>
              <a:rPr lang="en-US" sz="3200" dirty="0" smtClean="0"/>
              <a:t>Create a Master Administrator</a:t>
            </a:r>
            <a:endParaRPr lang="en-US"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519237"/>
            <a:ext cx="9734550" cy="51911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2593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Create or Assign a Master Administrator</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441" y="1552919"/>
            <a:ext cx="9686925" cy="5410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65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Assign Existing User to be Master Administrator</a:t>
            </a:r>
            <a:endParaRPr lang="en-US" sz="3200" dirty="0">
              <a:latin typeface="Arial" panose="020B0604020202020204" pitchFamily="34" charset="0"/>
              <a:cs typeface="Arial" panose="020B0604020202020204" pitchFamily="34" charset="0"/>
            </a:endParaRPr>
          </a:p>
        </p:txBody>
      </p:sp>
      <p:pic>
        <p:nvPicPr>
          <p:cNvPr id="2150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794" y="1630701"/>
            <a:ext cx="8408513" cy="4229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082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latin typeface="Arial" panose="020B0604020202020204" pitchFamily="34" charset="0"/>
                <a:cs typeface="Arial" panose="020B0604020202020204" pitchFamily="34" charset="0"/>
              </a:rPr>
              <a:t>NM </a:t>
            </a:r>
            <a:r>
              <a:rPr lang="en-US" smtClean="0">
                <a:latin typeface="Arial" panose="020B0604020202020204" pitchFamily="34" charset="0"/>
                <a:cs typeface="Arial" panose="020B0604020202020204" pitchFamily="34" charset="0"/>
              </a:rPr>
              <a:t>Medicaid Web Portal </a:t>
            </a:r>
            <a:r>
              <a:rPr lang="en-US" dirty="0" smtClean="0">
                <a:latin typeface="Arial" panose="020B0604020202020204" pitchFamily="34" charset="0"/>
                <a:cs typeface="Arial" panose="020B0604020202020204" pitchFamily="34" charset="0"/>
              </a:rPr>
              <a:t>Users Registration &amp; Administration</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9285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User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8" y="2432981"/>
            <a:ext cx="10267950" cy="1384995"/>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Master Administrator</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and anyone with the User Administration privileges can enroll users for the organization.</a:t>
            </a: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The users are assigned</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“privileges” and may have all or only some privileges.</a:t>
            </a: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39467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4"/>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Administration</a:t>
            </a:r>
            <a:endParaRPr lang="en-US" sz="3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291" y="1066800"/>
            <a:ext cx="9801225" cy="609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793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44525" y="1266827"/>
            <a:ext cx="6899275" cy="725488"/>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defTabSz="457154">
              <a:defRPr/>
            </a:pPr>
            <a:r>
              <a:rPr lang="en-US" dirty="0">
                <a:solidFill>
                  <a:schemeClr val="tx1"/>
                </a:solidFill>
                <a:latin typeface="Arial"/>
              </a:rPr>
              <a:t>Purpose</a:t>
            </a:r>
          </a:p>
        </p:txBody>
      </p:sp>
      <p:sp>
        <p:nvSpPr>
          <p:cNvPr id="7" name="Rectangle 3"/>
          <p:cNvSpPr txBox="1">
            <a:spLocks noChangeArrowheads="1"/>
          </p:cNvSpPr>
          <p:nvPr/>
        </p:nvSpPr>
        <p:spPr bwMode="auto">
          <a:xfrm>
            <a:off x="644524" y="2228398"/>
            <a:ext cx="10975976" cy="3305629"/>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a:lnSpc>
                <a:spcPct val="150000"/>
              </a:lnSpc>
              <a:spcBef>
                <a:spcPts val="600"/>
              </a:spcBef>
              <a:spcAft>
                <a:spcPts val="600"/>
              </a:spcAft>
              <a:defRPr/>
            </a:pPr>
            <a:r>
              <a:rPr lang="en-US" sz="2000" kern="0" dirty="0">
                <a:latin typeface="Arial" panose="020B0604020202020204" pitchFamily="34" charset="0"/>
                <a:cs typeface="Arial" panose="020B0604020202020204" pitchFamily="34" charset="0"/>
              </a:rPr>
              <a:t>The purpose of this workshop is to provide an overview of the </a:t>
            </a:r>
            <a:r>
              <a:rPr lang="en-US" sz="2000" kern="0" dirty="0" smtClean="0">
                <a:latin typeface="Arial" panose="020B0604020202020204" pitchFamily="34" charset="0"/>
                <a:cs typeface="Arial" panose="020B0604020202020204" pitchFamily="34" charset="0"/>
              </a:rPr>
              <a:t>New Mexico Medicaid Web Portal provider functionalities. We will also provide instructions on how to utilize, navigate, and how to determine user privileges for users once they are set up to log into the web portal.</a:t>
            </a:r>
            <a:endParaRPr lang="en-US" sz="2000" strike="sngStrike" kern="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smtClean="0"/>
              <a:t>10/10/2017</a:t>
            </a:r>
            <a:endParaRPr lang="en-US" dirty="0"/>
          </a:p>
        </p:txBody>
      </p:sp>
      <p:sp>
        <p:nvSpPr>
          <p:cNvPr id="5" name="Footer Placeholder 4"/>
          <p:cNvSpPr>
            <a:spLocks noGrp="1"/>
          </p:cNvSpPr>
          <p:nvPr>
            <p:ph type="ftr" sz="quarter" idx="11"/>
          </p:nvPr>
        </p:nvSpPr>
        <p:spPr/>
        <p:txBody>
          <a:bodyPr/>
          <a:lstStyle/>
          <a:p>
            <a:r>
              <a:rPr lang="en-US" dirty="0" smtClean="0"/>
              <a:t>Web Registration, Master Administration, &amp; User Workshop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Registration – Personal Profile</a:t>
            </a:r>
            <a:endParaRPr lang="en-US" sz="3200" dirty="0">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266825"/>
            <a:ext cx="9772650" cy="6057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9381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1" y="561972"/>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Administration</a:t>
            </a:r>
            <a:endParaRPr lang="en-US" sz="32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2"/>
          </p:nvPr>
        </p:nvSpPr>
        <p:spPr/>
        <p:txBody>
          <a:bodyPr/>
          <a:lstStyle/>
          <a:p>
            <a:pPr>
              <a:defRPr/>
            </a:pPr>
            <a:r>
              <a:rPr lang="en-US" sz="100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
        <p:nvSpPr>
          <p:cNvPr id="11" name="TextBox 10"/>
          <p:cNvSpPr txBox="1"/>
          <p:nvPr/>
        </p:nvSpPr>
        <p:spPr>
          <a:xfrm>
            <a:off x="1926112" y="6165062"/>
            <a:ext cx="9362374" cy="1477328"/>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Note</a:t>
            </a:r>
            <a:r>
              <a:rPr lang="en-US" sz="1800" dirty="0" smtClean="0">
                <a:latin typeface="Arial" panose="020B0604020202020204" pitchFamily="34" charset="0"/>
                <a:cs typeface="Arial" panose="020B0604020202020204" pitchFamily="34" charset="0"/>
              </a:rPr>
              <a:t>: Users that are already registered in other organizations can be added to your organization.</a:t>
            </a:r>
          </a:p>
          <a:p>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To add an existing user, you must know the person’s user ID and last name (as it is registered in the portal). </a:t>
            </a:r>
            <a:endParaRPr lang="en-US" sz="18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142" y="1124976"/>
            <a:ext cx="10486344"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1885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Administration</a:t>
            </a:r>
            <a:endParaRPr lang="en-US" sz="32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1" y="1228025"/>
            <a:ext cx="9747125" cy="6033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609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User Administrator – Existing Users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2308324"/>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Users will not need</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 unique user ID and password for each and every provider number they are registered within the same organization.</a:t>
            </a: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Registered users added to</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your organization will receive an “invitation” to be in your organization. The invitation is seen in the web portal when the user logs in the next time. The invitation is not emailed in this situation.</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122207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latin typeface="Arial" panose="020B0604020202020204" pitchFamily="34" charset="0"/>
                <a:cs typeface="Arial" panose="020B0604020202020204" pitchFamily="34" charset="0"/>
              </a:rPr>
              <a:t>NM Medicaid Web Portal Users Maintenance, Login, &amp; Forgotten Password</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184978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Maintenance</a:t>
            </a:r>
            <a:endParaRPr lang="en-US" sz="32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504" y="1538288"/>
            <a:ext cx="10210800" cy="5153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042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Maintenance</a:t>
            </a:r>
            <a:endParaRPr lang="en-US" sz="32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329" y="1352550"/>
            <a:ext cx="9963150" cy="5524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117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Re-Assigned Master Administrator</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139321"/>
          </a:xfrm>
          <a:prstGeom prst="rect">
            <a:avLst/>
          </a:prstGeom>
        </p:spPr>
        <p:txBody>
          <a:bodyPr wrap="square">
            <a:spAutoFit/>
          </a:bodyPr>
          <a:lstStyle/>
          <a:p>
            <a:pPr lvl="0" defTabSz="914400" fontAlgn="base">
              <a:lnSpc>
                <a:spcPct val="90000"/>
              </a:lnSpc>
              <a:spcBef>
                <a:spcPct val="30000"/>
              </a:spcBef>
              <a:spcAft>
                <a:spcPct val="0"/>
              </a:spcAf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Should the Master Administrator </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for your organization leave, a new Master Administrator must be r</a:t>
            </a:r>
            <a:r>
              <a:rPr lang="en-US" sz="2000" dirty="0" smtClean="0">
                <a:latin typeface="Arial" panose="020B0604020202020204" pitchFamily="34" charset="0"/>
                <a:cs typeface="Arial" panose="020B0604020202020204" pitchFamily="34" charset="0"/>
              </a:rPr>
              <a:t>e-assigned </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dirty="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The Master Administrator can </a:t>
            </a:r>
            <a:r>
              <a:rPr kumimoji="0" lang="en-US" sz="2000" b="0" i="0" u="none" strike="noStrike" kern="0" cap="none" spc="0" normalizeH="0" noProof="0" dirty="0" smtClean="0">
                <a:ln>
                  <a:noFill/>
                </a:ln>
                <a:solidFill>
                  <a:srgbClr val="FF0000"/>
                </a:solidFill>
                <a:effectLst/>
                <a:uLnTx/>
                <a:uFillTx/>
                <a:latin typeface="Arial" panose="020B0604020202020204" pitchFamily="34" charset="0"/>
                <a:cs typeface="Arial" panose="020B0604020202020204" pitchFamily="34" charset="0"/>
              </a:rPr>
              <a:t>ONLY</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be changed by the HIPAA Help Desk via email or phone call.</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2000" kern="0" dirty="0" smtClean="0">
                <a:solidFill>
                  <a:srgbClr val="000000"/>
                </a:solidFill>
                <a:latin typeface="Arial" panose="020B0604020202020204" pitchFamily="34" charset="0"/>
                <a:cs typeface="Arial" panose="020B0604020202020204" pitchFamily="34" charset="0"/>
                <a:hlinkClick r:id="rId2"/>
              </a:rPr>
              <a:t>HIPAA.Desk.NM@Conduent.com</a:t>
            </a:r>
            <a:endParaRPr lang="en-US" sz="2000" kern="0" dirty="0" smtClean="0">
              <a:solidFill>
                <a:srgbClr val="000000"/>
              </a:solidFill>
              <a:latin typeface="Arial" panose="020B0604020202020204" pitchFamily="34" charset="0"/>
              <a:cs typeface="Arial" panose="020B0604020202020204" pitchFamily="34" charset="0"/>
            </a:endParaRP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800-299-7304 or 505-246-0710</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93336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User Login</a:t>
            </a:r>
            <a:endParaRPr lang="en-US" sz="6000"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Once</a:t>
            </a: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you have registered</a:t>
            </a:r>
            <a:r>
              <a:rPr lang="en-US" sz="2000" kern="0" dirty="0" smtClean="0">
                <a:solidFill>
                  <a:srgbClr val="000000"/>
                </a:solidFill>
                <a:latin typeface="Arial" panose="020B0604020202020204" pitchFamily="34" charset="0"/>
                <a:cs typeface="Arial" panose="020B0604020202020204" pitchFamily="34" charset="0"/>
              </a:rPr>
              <a:t>, an initial password will be emailed to you.</a:t>
            </a: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lang="en-US" sz="2000" b="1" kern="0" dirty="0" smtClean="0">
                <a:solidFill>
                  <a:srgbClr val="000000"/>
                </a:solidFill>
                <a:latin typeface="Arial" panose="020B0604020202020204" pitchFamily="34" charset="0"/>
                <a:cs typeface="Arial" panose="020B0604020202020204" pitchFamily="34" charset="0"/>
              </a:rPr>
              <a:t>To log in for the first time, you must enter the following:</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Your User Id (assigned by the Master Administrator or the User Administrator)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lang="en-US" sz="2000" kern="0" dirty="0" smtClean="0">
                <a:solidFill>
                  <a:srgbClr val="000000"/>
                </a:solidFill>
                <a:latin typeface="Arial" panose="020B0604020202020204" pitchFamily="34" charset="0"/>
                <a:cs typeface="Arial" panose="020B0604020202020204" pitchFamily="34" charset="0"/>
              </a:rPr>
              <a:t>The initial password sent to you via email</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Your provider number</a:t>
            </a:r>
          </a:p>
          <a:p>
            <a:pPr marL="342900" marR="0" lvl="0" indent="-342900" defTabSz="914400" eaLnBrk="1" fontAlgn="base" latinLnBrk="0" hangingPunct="1">
              <a:lnSpc>
                <a:spcPct val="90000"/>
              </a:lnSpc>
              <a:spcBef>
                <a:spcPct val="30000"/>
              </a:spcBef>
              <a:spcAft>
                <a:spcPct val="0"/>
              </a:spcAft>
              <a:buClrTx/>
              <a:buSzTx/>
              <a:buFont typeface="Arial" panose="020B0604020202020204" pitchFamily="34" charset="0"/>
              <a:buChar char="•"/>
              <a:tabLst/>
              <a:defRPr/>
            </a:pPr>
            <a:endParaRPr lang="en-US" sz="2000" kern="0" dirty="0">
              <a:solidFill>
                <a:srgbClr val="000000"/>
              </a:solidFill>
              <a:latin typeface="Arial" panose="020B0604020202020204" pitchFamily="34" charset="0"/>
              <a:cs typeface="Arial" panose="020B0604020202020204" pitchFamily="34" charset="0"/>
            </a:endParaRPr>
          </a:p>
          <a:p>
            <a:pPr marR="0" lvl="0" defTabSz="914400" eaLnBrk="1" fontAlgn="base" latinLnBrk="0" hangingPunct="1">
              <a:lnSpc>
                <a:spcPct val="90000"/>
              </a:lnSpc>
              <a:spcBef>
                <a:spcPct val="30000"/>
              </a:spcBef>
              <a:spcAft>
                <a:spcPct val="0"/>
              </a:spcAft>
              <a:buClrTx/>
              <a:buSzTx/>
              <a:tabLst/>
              <a:defRPr/>
            </a:pPr>
            <a:r>
              <a:rPr lang="en-US" sz="2000" kern="0" dirty="0" smtClean="0">
                <a:solidFill>
                  <a:srgbClr val="000000"/>
                </a:solidFill>
                <a:latin typeface="Arial" panose="020B0604020202020204" pitchFamily="34" charset="0"/>
                <a:cs typeface="Arial" panose="020B0604020202020204" pitchFamily="34" charset="0"/>
              </a:rPr>
              <a:t>Upon the initial log in, you will be required to change your password.</a:t>
            </a:r>
          </a:p>
          <a:p>
            <a:pPr marR="0" lvl="0" defTabSz="914400" eaLnBrk="1" fontAlgn="base" latinLnBrk="0" hangingPunct="1">
              <a:lnSpc>
                <a:spcPct val="90000"/>
              </a:lnSpc>
              <a:spcBef>
                <a:spcPct val="30000"/>
              </a:spcBef>
              <a:spcAft>
                <a:spcPct val="0"/>
              </a:spcAft>
              <a:buClrTx/>
              <a:buSzTx/>
              <a:tabLst/>
              <a:defRPr/>
            </a:pPr>
            <a:r>
              <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The password must meet certain criteria that will be described to you on the web page</a:t>
            </a:r>
            <a:r>
              <a:rPr kumimoji="0" lang="en-US" sz="2000" b="0" i="0" u="none" strike="noStrike" kern="0" cap="none" spc="0" normalizeH="0" noProof="0" dirty="0" smtClean="0">
                <a:ln>
                  <a:noFill/>
                </a:ln>
                <a:solidFill>
                  <a:srgbClr val="000000"/>
                </a:solidFill>
                <a:effectLst/>
                <a:uLnTx/>
                <a:uFillTx/>
              </a:rPr>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4343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Confirmation </a:t>
            </a:r>
            <a:endParaRPr lang="en-US" sz="32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5292" y="1485900"/>
            <a:ext cx="9848850" cy="5257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3315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400868"/>
            <a:ext cx="6899275" cy="725488"/>
          </a:xfrm>
          <a:noFill/>
        </p:spPr>
        <p:txBody>
          <a:bodyPr/>
          <a:lstStyle/>
          <a:p>
            <a:r>
              <a:rPr lang="en-US" sz="3200" dirty="0" smtClean="0">
                <a:latin typeface="Arial" panose="020B0604020202020204" pitchFamily="34" charset="0"/>
                <a:cs typeface="Arial" panose="020B0604020202020204" pitchFamily="34" charset="0"/>
              </a:rPr>
              <a:t>Objectives</a:t>
            </a:r>
          </a:p>
        </p:txBody>
      </p:sp>
      <p:sp>
        <p:nvSpPr>
          <p:cNvPr id="10" name="Rectangle 3"/>
          <p:cNvSpPr txBox="1">
            <a:spLocks noChangeArrowheads="1"/>
          </p:cNvSpPr>
          <p:nvPr/>
        </p:nvSpPr>
        <p:spPr bwMode="auto">
          <a:xfrm>
            <a:off x="477520" y="2411414"/>
            <a:ext cx="7620000" cy="4770438"/>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1588" lvl="1">
              <a:lnSpc>
                <a:spcPct val="90000"/>
              </a:lnSpc>
              <a:spcBef>
                <a:spcPct val="30000"/>
              </a:spcBef>
              <a:buSzPct val="75000"/>
              <a:defRPr/>
            </a:pPr>
            <a:r>
              <a:rPr lang="en-US" sz="2400" kern="0" dirty="0"/>
              <a:t>Review the following </a:t>
            </a:r>
            <a:r>
              <a:rPr lang="en-US" sz="2400" kern="0" dirty="0" smtClean="0"/>
              <a:t>provider processes pertaining to the NM Web Medicaid Portal:</a:t>
            </a:r>
            <a:endParaRPr lang="en-US" sz="2400" kern="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smtClean="0"/>
              <a:t>Web Registration</a:t>
            </a:r>
            <a:endParaRPr lang="en-US" sz="2000" kern="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smtClean="0"/>
              <a:t>Master Administration (MA)</a:t>
            </a:r>
            <a:endParaRPr lang="en-US" sz="2000" kern="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smtClean="0"/>
              <a:t>Users Registration &amp; Administration</a:t>
            </a:r>
            <a:endParaRPr lang="en-US" sz="200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dirty="0" smtClean="0"/>
              <a:t>Users Maintenance, Login, &amp; Forgotten Password</a:t>
            </a:r>
            <a:endParaRPr lang="en-US" sz="2000" dirty="0"/>
          </a:p>
          <a:p>
            <a:pPr marL="801608" lvl="2" indent="-342866">
              <a:lnSpc>
                <a:spcPct val="150000"/>
              </a:lnSpc>
              <a:spcBef>
                <a:spcPts val="600"/>
              </a:spcBef>
              <a:spcAft>
                <a:spcPts val="600"/>
              </a:spcAft>
              <a:buSzPct val="75000"/>
              <a:buFont typeface="Arial" panose="020B0604020202020204" pitchFamily="34" charset="0"/>
              <a:buChar char="•"/>
              <a:defRPr/>
            </a:pPr>
            <a:r>
              <a:rPr lang="en-US" sz="2000" kern="0" dirty="0" smtClean="0"/>
              <a:t>Technical Support</a:t>
            </a:r>
            <a:endParaRPr lang="en-US" sz="2000" kern="0" dirty="0"/>
          </a:p>
        </p:txBody>
      </p:sp>
      <p:sp>
        <p:nvSpPr>
          <p:cNvPr id="3" name="Date Placeholder 2"/>
          <p:cNvSpPr>
            <a:spLocks noGrp="1"/>
          </p:cNvSpPr>
          <p:nvPr>
            <p:ph type="dt" sz="half" idx="10"/>
          </p:nvPr>
        </p:nvSpPr>
        <p:spPr/>
        <p:txBody>
          <a:bodyPr/>
          <a:lstStyle/>
          <a:p>
            <a:r>
              <a:rPr lang="en-US" dirty="0" smtClean="0"/>
              <a:t>10/10/2017</a:t>
            </a:r>
            <a:endParaRPr lang="en-US" dirty="0"/>
          </a:p>
        </p:txBody>
      </p:sp>
      <p:sp>
        <p:nvSpPr>
          <p:cNvPr id="4" name="Footer Placeholder 3"/>
          <p:cNvSpPr>
            <a:spLocks noGrp="1"/>
          </p:cNvSpPr>
          <p:nvPr>
            <p:ph type="ftr" sz="quarter" idx="11"/>
          </p:nvPr>
        </p:nvSpPr>
        <p:spPr/>
        <p:txBody>
          <a:bodyPr/>
          <a:lstStyle/>
          <a:p>
            <a:r>
              <a:rPr lang="en-US" smtClean="0"/>
              <a:t>Web Registration, Master Administration, &amp; User Workshop</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775"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Confirmation E-Mail </a:t>
            </a:r>
            <a:endParaRPr lang="en-US" sz="3200"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112" y="1229406"/>
            <a:ext cx="10591119" cy="578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008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Login – Forgot Password</a:t>
            </a:r>
            <a:endParaRPr lang="en-US" sz="32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604" y="1252538"/>
            <a:ext cx="10134600" cy="60864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t>Web Registration, Master Administration, &amp; User Workshop</a:t>
            </a:r>
            <a:endParaRPr lang="en-US" sz="1000" dirty="0"/>
          </a:p>
        </p:txBody>
      </p:sp>
    </p:spTree>
    <p:extLst>
      <p:ext uri="{BB962C8B-B14F-4D97-AF65-F5344CB8AC3E}">
        <p14:creationId xmlns:p14="http://schemas.microsoft.com/office/powerpoint/2010/main" val="3848038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Login – Forgot Password</a:t>
            </a:r>
            <a:endParaRPr lang="en-US" sz="3200" dirty="0">
              <a:latin typeface="Arial" panose="020B0604020202020204" pitchFamily="34" charset="0"/>
              <a:cs typeface="Arial" panose="020B0604020202020204" pitchFamily="34"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26" y="1143000"/>
            <a:ext cx="9391650" cy="5429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Date Placeholder 4"/>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695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Password Confirmation</a:t>
            </a:r>
            <a:endParaRPr lang="en-US" sz="3200" dirty="0">
              <a:latin typeface="Arial" panose="020B0604020202020204" pitchFamily="34" charset="0"/>
              <a:cs typeface="Arial" panose="020B0604020202020204"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247" y="1332216"/>
            <a:ext cx="9782175" cy="4533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4388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3"/>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User Privileges</a:t>
            </a:r>
            <a:endParaRPr lang="en-US" sz="3200" dirty="0">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08" y="1387791"/>
            <a:ext cx="10690781" cy="5921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676" y="1802121"/>
            <a:ext cx="553402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195263" y="2403319"/>
            <a:ext cx="863028" cy="12844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715783" y="3687748"/>
            <a:ext cx="2342508" cy="3005468"/>
          </a:xfrm>
          <a:prstGeom prst="ellipse">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rgbClr val="FFFFFE"/>
              </a:solidFill>
            </a:endParaRPr>
          </a:p>
        </p:txBody>
      </p:sp>
      <p:sp>
        <p:nvSpPr>
          <p:cNvPr id="5" name="Date Placeholder 4"/>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3"/>
          </p:nvPr>
        </p:nvSpPr>
        <p:spPr/>
        <p:txBody>
          <a:bodyPr/>
          <a:lstStyle/>
          <a:p>
            <a:r>
              <a:rPr lang="en-US" sz="1000" dirty="0" smtClean="0"/>
              <a:t>Web Registration, Master Administration, &amp; User Workshop</a:t>
            </a:r>
            <a:endParaRPr lang="en-US" sz="1000" dirty="0"/>
          </a:p>
        </p:txBody>
      </p:sp>
    </p:spTree>
    <p:extLst>
      <p:ext uri="{BB962C8B-B14F-4D97-AF65-F5344CB8AC3E}">
        <p14:creationId xmlns:p14="http://schemas.microsoft.com/office/powerpoint/2010/main" val="693396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User Login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1709398" cy="3693319"/>
          </a:xfrm>
          <a:prstGeom prst="rect">
            <a:avLst/>
          </a:prstGeom>
        </p:spPr>
        <p:txBody>
          <a:bodyPr wrap="square">
            <a:spAutoFit/>
          </a:bodyPr>
          <a:lstStyle/>
          <a:p>
            <a:pPr marL="0" marR="0" lvl="0" indent="0" defTabSz="914400" eaLnBrk="1" fontAlgn="base" latinLnBrk="0" hangingPunct="1">
              <a:lnSpc>
                <a:spcPct val="9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You will be asked to change your password every </a:t>
            </a:r>
            <a:r>
              <a:rPr kumimoji="0" lang="en-US" sz="2000" b="0" i="0" u="none" strike="noStrike" kern="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60 days</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rPr>
              <a:t>.</a:t>
            </a:r>
            <a:endParaRPr lang="en-US" sz="2000" kern="0" dirty="0" smtClean="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kumimoji="0" lang="en-US" sz="2000" b="0" i="0" u="none" strike="noStrike" kern="0" cap="none" spc="0" normalizeH="0" noProof="0" dirty="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You will be notified via e-mail four (4) days before the password expires and given an opportunity to change it every time you log in during those 4 days until you are finally required to change it.</a:t>
            </a:r>
          </a:p>
          <a:p>
            <a:pPr marL="0" marR="0" lvl="0" indent="0" defTabSz="914400" eaLnBrk="1" fontAlgn="base" latinLnBrk="0" hangingPunct="1">
              <a:lnSpc>
                <a:spcPct val="90000"/>
              </a:lnSpc>
              <a:spcBef>
                <a:spcPct val="30000"/>
              </a:spcBef>
              <a:spcAft>
                <a:spcPct val="0"/>
              </a:spcAft>
              <a:buClrTx/>
              <a:buSzTx/>
              <a:buFontTx/>
              <a:buNone/>
              <a:tabLst/>
              <a:defRPr/>
            </a:pPr>
            <a:r>
              <a:rPr lang="en-US" sz="2000" kern="0" dirty="0" smtClean="0">
                <a:solidFill>
                  <a:srgbClr val="000000"/>
                </a:solidFill>
                <a:latin typeface="Arial" panose="020B0604020202020204" pitchFamily="34" charset="0"/>
                <a:cs typeface="Arial" panose="020B0604020202020204" pitchFamily="34" charset="0"/>
              </a:rPr>
              <a:t> </a:t>
            </a:r>
            <a:endParaRPr kumimoji="0" lang="en-US" sz="2000" b="0" i="0" u="none" strike="noStrike" kern="0" cap="none" spc="0" normalizeH="0" noProof="0" dirty="0" smtClean="0">
              <a:ln>
                <a:noFill/>
              </a:ln>
              <a:solidFill>
                <a:srgbClr val="000000"/>
              </a:solidFill>
              <a:effectLst/>
              <a:uLnTx/>
              <a:uFillTx/>
              <a:latin typeface="Arial" panose="020B0604020202020204" pitchFamily="34" charset="0"/>
              <a:cs typeface="Arial" panose="020B0604020202020204" pitchFamily="34" charset="0"/>
            </a:endParaRPr>
          </a:p>
          <a:p>
            <a:pPr defTabSz="914400" fontAlgn="base">
              <a:lnSpc>
                <a:spcPct val="90000"/>
              </a:lnSpc>
              <a:spcBef>
                <a:spcPct val="30000"/>
              </a:spcBef>
              <a:spcAft>
                <a:spcPct val="0"/>
              </a:spcAft>
            </a:pPr>
            <a:r>
              <a:rPr lang="en-US" sz="2000" dirty="0">
                <a:latin typeface="Arial" panose="020B0604020202020204" pitchFamily="34" charset="0"/>
                <a:cs typeface="Arial" panose="020B0604020202020204" pitchFamily="34" charset="0"/>
              </a:rPr>
              <a:t>After 15 minutes of inactivity, the site will automatically log you out. If pop-ups are allowed, it will warn you that you will be logged out soon and give you the opportunity to click so that your session is extended and will not time out. </a:t>
            </a:r>
          </a:p>
          <a:p>
            <a:pPr defTabSz="914400" fontAlgn="base">
              <a:lnSpc>
                <a:spcPct val="90000"/>
              </a:lnSpc>
              <a:spcBef>
                <a:spcPct val="30000"/>
              </a:spcBef>
              <a:spcAft>
                <a:spcPct val="0"/>
              </a:spcAft>
            </a:pPr>
            <a:r>
              <a:rPr lang="en-US" sz="2000" kern="0" baseline="0" dirty="0" smtClean="0">
                <a:solidFill>
                  <a:srgbClr val="000000"/>
                </a:solidFill>
                <a:latin typeface="Arial" panose="020B0604020202020204" pitchFamily="34" charset="0"/>
                <a:cs typeface="Arial" panose="020B0604020202020204" pitchFamily="34" charset="0"/>
              </a:rPr>
              <a:t/>
            </a:r>
            <a:br>
              <a:rPr lang="en-US" sz="2000" kern="0" baseline="0" dirty="0" smtClean="0">
                <a:solidFill>
                  <a:srgbClr val="000000"/>
                </a:solidFill>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If you miss the warning, you will be </a:t>
            </a:r>
            <a:r>
              <a:rPr lang="en-US" sz="2000" dirty="0">
                <a:latin typeface="Arial" panose="020B0604020202020204" pitchFamily="34" charset="0"/>
                <a:cs typeface="Arial" panose="020B0604020202020204" pitchFamily="34" charset="0"/>
              </a:rPr>
              <a:t>logged out</a:t>
            </a:r>
            <a:r>
              <a:rPr lang="en-US" sz="2000" dirty="0"/>
              <a:t>.</a:t>
            </a: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413076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latin typeface="Arial" panose="020B0604020202020204" pitchFamily="34" charset="0"/>
                <a:cs typeface="Arial" panose="020B0604020202020204" pitchFamily="34" charset="0"/>
              </a:rPr>
              <a:t>NM </a:t>
            </a:r>
            <a:r>
              <a:rPr lang="en-US" smtClean="0">
                <a:latin typeface="Arial" panose="020B0604020202020204" pitchFamily="34" charset="0"/>
                <a:cs typeface="Arial" panose="020B0604020202020204" pitchFamily="34" charset="0"/>
              </a:rPr>
              <a:t>Medicaid Web Portal </a:t>
            </a:r>
            <a:r>
              <a:rPr lang="en-US" dirty="0" smtClean="0">
                <a:latin typeface="Arial" panose="020B0604020202020204" pitchFamily="34" charset="0"/>
                <a:cs typeface="Arial" panose="020B0604020202020204" pitchFamily="34" charset="0"/>
              </a:rPr>
              <a:t>Technical Support</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35528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Technical Support </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2" name="Rectangle 1"/>
          <p:cNvSpPr/>
          <p:nvPr/>
        </p:nvSpPr>
        <p:spPr>
          <a:xfrm>
            <a:off x="625477" y="2432982"/>
            <a:ext cx="10267950" cy="1754326"/>
          </a:xfrm>
          <a:prstGeom prst="rect">
            <a:avLst/>
          </a:prstGeom>
        </p:spPr>
        <p:txBody>
          <a:bodyPr wrap="square">
            <a:spAutoFit/>
          </a:bodyPr>
          <a:lstStyle/>
          <a:p>
            <a:pPr defTabSz="914400" fontAlgn="base">
              <a:lnSpc>
                <a:spcPct val="90000"/>
              </a:lnSpc>
              <a:spcBef>
                <a:spcPct val="30000"/>
              </a:spcBef>
              <a:spcAft>
                <a:spcPct val="0"/>
              </a:spcAft>
            </a:pPr>
            <a:r>
              <a:rPr lang="en-US" sz="2000" dirty="0" smtClean="0">
                <a:latin typeface="Arial" panose="020B0604020202020204" pitchFamily="34" charset="0"/>
                <a:cs typeface="Arial" panose="020B0604020202020204" pitchFamily="34" charset="0"/>
                <a:hlinkClick r:id="rId2"/>
              </a:rPr>
              <a:t>HIPAA.Desk.NM@Conduent.com</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hlinkClick r:id="rId3"/>
              </a:rPr>
              <a:t>NMProviderSupport@Conduent.com</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dirty="0" smtClean="0">
              <a:solidFill>
                <a:srgbClr val="000000"/>
              </a:solidFill>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r>
              <a:rPr lang="en-US" sz="2000" kern="0" dirty="0" smtClean="0">
                <a:solidFill>
                  <a:srgbClr val="000000"/>
                </a:solidFill>
                <a:latin typeface="Arial" panose="020B0604020202020204" pitchFamily="34" charset="0"/>
                <a:cs typeface="Arial" panose="020B0604020202020204" pitchFamily="34" charset="0"/>
              </a:rPr>
              <a:t>Or the HIPAA Helpdesk Call</a:t>
            </a:r>
            <a:r>
              <a:rPr lang="en-US" sz="2000" dirty="0" smtClean="0">
                <a:latin typeface="Arial" panose="020B0604020202020204" pitchFamily="34" charset="0"/>
                <a:cs typeface="Arial" panose="020B0604020202020204" pitchFamily="34" charset="0"/>
              </a:rPr>
              <a:t> Center – 505-246-0710 or 800-299-7304</a:t>
            </a:r>
            <a:endParaRPr lang="en-US" sz="2000" dirty="0">
              <a:latin typeface="Arial" panose="020B0604020202020204" pitchFamily="34" charset="0"/>
              <a:cs typeface="Arial" panose="020B0604020202020204" pitchFamily="34" charset="0"/>
            </a:endParaRPr>
          </a:p>
          <a:p>
            <a:pPr marL="0" marR="0" lvl="0" indent="0" defTabSz="914400" eaLnBrk="1" fontAlgn="base" latinLnBrk="0" hangingPunct="1">
              <a:lnSpc>
                <a:spcPct val="90000"/>
              </a:lnSpc>
              <a:spcBef>
                <a:spcPct val="30000"/>
              </a:spcBef>
              <a:spcAft>
                <a:spcPct val="0"/>
              </a:spcAft>
              <a:buClrTx/>
              <a:buSzTx/>
              <a:buFontTx/>
              <a:buNone/>
              <a:tabLst/>
              <a:defRPr/>
            </a:pPr>
            <a:endParaRPr lang="en-US" sz="2000" kern="0" baseline="0" dirty="0">
              <a:solidFill>
                <a:srgbClr val="000000"/>
              </a:solidFill>
            </a:endParaRPr>
          </a:p>
        </p:txBody>
      </p:sp>
      <p:sp>
        <p:nvSpPr>
          <p:cNvPr id="4" name="Date Placeholder 3"/>
          <p:cNvSpPr>
            <a:spLocks noGrp="1"/>
          </p:cNvSpPr>
          <p:nvPr>
            <p:ph type="dt" sz="half" idx="10"/>
          </p:nvPr>
        </p:nvSpPr>
        <p:spPr/>
        <p:txBody>
          <a:bodyPr/>
          <a:lstStyle/>
          <a:p>
            <a:r>
              <a:rPr lang="en-US" smtClean="0"/>
              <a:t>10/10/2017</a:t>
            </a:r>
            <a:endParaRPr lang="en-US" dirty="0"/>
          </a:p>
        </p:txBody>
      </p:sp>
      <p:sp>
        <p:nvSpPr>
          <p:cNvPr id="5" name="Footer Placeholder 4"/>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412973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New Mexico Medicaid Resources</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p>
        </p:txBody>
      </p:sp>
      <p:sp>
        <p:nvSpPr>
          <p:cNvPr id="8" name="Rectangle 3"/>
          <p:cNvSpPr txBox="1">
            <a:spLocks noChangeArrowheads="1"/>
          </p:cNvSpPr>
          <p:nvPr/>
        </p:nvSpPr>
        <p:spPr bwMode="auto">
          <a:xfrm>
            <a:off x="687069" y="217614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New Mexico Medicaid </a:t>
            </a:r>
            <a:r>
              <a:rPr lang="en-US" sz="2000" dirty="0" smtClean="0">
                <a:latin typeface="Arial" panose="020B0604020202020204" pitchFamily="34" charset="0"/>
                <a:cs typeface="Arial" panose="020B0604020202020204" pitchFamily="34" charset="0"/>
              </a:rPr>
              <a:t>Online</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Provider Information</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Provider </a:t>
            </a:r>
            <a:r>
              <a:rPr lang="en-US" sz="2000" dirty="0">
                <a:latin typeface="Arial" panose="020B0604020202020204" pitchFamily="34" charset="0"/>
                <a:cs typeface="Arial" panose="020B0604020202020204" pitchFamily="34" charset="0"/>
              </a:rPr>
              <a:t>Login Screen </a:t>
            </a:r>
            <a:r>
              <a:rPr lang="en-US" sz="2000" dirty="0" smtClean="0">
                <a:latin typeface="Arial" panose="020B0604020202020204" pitchFamily="34" charset="0"/>
                <a:cs typeface="Arial" panose="020B0604020202020204" pitchFamily="34" charset="0"/>
              </a:rPr>
              <a:t>Notices</a:t>
            </a:r>
          </a:p>
          <a:p>
            <a:pPr marL="1110310" lvl="1" indent="-457200">
              <a:lnSpc>
                <a:spcPct val="150000"/>
              </a:lnSpc>
              <a:spcBef>
                <a:spcPts val="600"/>
              </a:spcBef>
              <a:spcAft>
                <a:spcPts val="600"/>
              </a:spcAft>
              <a:buSzPct val="75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Provider </a:t>
            </a:r>
            <a:r>
              <a:rPr lang="en-US" sz="2000" dirty="0">
                <a:latin typeface="Arial" panose="020B0604020202020204" pitchFamily="34" charset="0"/>
                <a:cs typeface="Arial" panose="020B0604020202020204" pitchFamily="34" charset="0"/>
              </a:rPr>
              <a:t>E-News Newsletters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Medicaid Provider Relations Call Center</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Communication Updates </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Field Representative</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Provider Webinars</a:t>
            </a:r>
          </a:p>
          <a:p>
            <a:pPr marL="457200" indent="-457200">
              <a:lnSpc>
                <a:spcPct val="150000"/>
              </a:lnSpc>
              <a:spcBef>
                <a:spcPts val="600"/>
              </a:spcBef>
              <a:spcAft>
                <a:spcPts val="60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Open Forums and Live Training Sessions</a:t>
            </a:r>
          </a:p>
          <a:p>
            <a:pPr lvl="1"/>
            <a:r>
              <a:rPr lang="en-US" sz="2400" dirty="0" smtClean="0"/>
              <a:t/>
            </a:r>
            <a:br>
              <a:rPr lang="en-US" sz="2400" dirty="0" smtClean="0"/>
            </a:br>
            <a:r>
              <a:rPr lang="en-US" sz="2100" dirty="0" smtClean="0"/>
              <a:t/>
            </a:r>
            <a:br>
              <a:rPr lang="en-US" sz="2100" dirty="0" smtClean="0"/>
            </a:br>
            <a:endParaRPr lang="en-US" sz="2100" dirty="0"/>
          </a:p>
        </p:txBody>
      </p:sp>
      <p:sp>
        <p:nvSpPr>
          <p:cNvPr id="3" name="Date Placeholder 2"/>
          <p:cNvSpPr>
            <a:spLocks noGrp="1"/>
          </p:cNvSpPr>
          <p:nvPr>
            <p:ph type="dt" sz="half" idx="10"/>
          </p:nvPr>
        </p:nvSpPr>
        <p:spPr/>
        <p:txBody>
          <a:bodyPr/>
          <a:lstStyle/>
          <a:p>
            <a:r>
              <a:rPr lang="en-US" smtClean="0"/>
              <a:t>10/10/2017</a:t>
            </a:r>
            <a:endParaRPr lang="en-US" dirty="0"/>
          </a:p>
        </p:txBody>
      </p:sp>
      <p:sp>
        <p:nvSpPr>
          <p:cNvPr id="4" name="Footer Placeholder 3"/>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18790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5" y="1490342"/>
            <a:ext cx="12604750" cy="725488"/>
          </a:xfrm>
          <a:noFill/>
        </p:spPr>
        <p:txBody>
          <a:bodyPr/>
          <a:lstStyle/>
          <a:p>
            <a:r>
              <a:rPr lang="en-US" sz="3200" dirty="0">
                <a:latin typeface="Arial" panose="020B0604020202020204" pitchFamily="34" charset="0"/>
                <a:cs typeface="Arial" panose="020B0604020202020204" pitchFamily="34" charset="0"/>
              </a:rPr>
              <a:t>New Mexico Medicaid Resources </a:t>
            </a:r>
            <a:r>
              <a:rPr lang="en-US" sz="3200" i="1" dirty="0">
                <a:latin typeface="Arial" panose="020B0604020202020204" pitchFamily="34" charset="0"/>
                <a:cs typeface="Arial" panose="020B0604020202020204" pitchFamily="34" charset="0"/>
              </a:rPr>
              <a:t>Continued</a:t>
            </a:r>
            <a:endParaRPr lang="en-US" sz="3200" dirty="0" smtClean="0">
              <a:latin typeface="Arial" panose="020B0604020202020204" pitchFamily="34" charset="0"/>
              <a:cs typeface="Arial" panose="020B0604020202020204" pitchFamily="34" charset="0"/>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smtClean="0">
              <a:solidFill>
                <a:srgbClr val="FFFFFE"/>
              </a:solidFill>
            </a:endParaRPr>
          </a:p>
        </p:txBody>
      </p:sp>
      <p:sp>
        <p:nvSpPr>
          <p:cNvPr id="10" name="Rectangle 3"/>
          <p:cNvSpPr txBox="1">
            <a:spLocks noChangeArrowheads="1"/>
          </p:cNvSpPr>
          <p:nvPr/>
        </p:nvSpPr>
        <p:spPr bwMode="auto">
          <a:xfrm>
            <a:off x="687070" y="2320605"/>
            <a:ext cx="12543155" cy="492601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r>
              <a:rPr lang="en-US" sz="1600" dirty="0"/>
              <a:t>New Mexico Medicaid Portal – </a:t>
            </a:r>
            <a:r>
              <a:rPr lang="en-US" sz="1600" dirty="0">
                <a:hlinkClick r:id="rId3"/>
              </a:rPr>
              <a:t>https://</a:t>
            </a:r>
            <a:r>
              <a:rPr lang="en-US" sz="1600" dirty="0" smtClean="0">
                <a:hlinkClick r:id="rId3"/>
              </a:rPr>
              <a:t>nmmedicaid.portal.conduent.com/static/index.htm</a:t>
            </a:r>
            <a:r>
              <a:rPr lang="en-US" sz="1600" dirty="0" smtClean="0"/>
              <a:t> </a:t>
            </a:r>
          </a:p>
          <a:p>
            <a:r>
              <a:rPr lang="en-US" sz="1600" dirty="0" smtClean="0"/>
              <a:t>Claim </a:t>
            </a:r>
            <a:r>
              <a:rPr lang="en-US" sz="1600" dirty="0"/>
              <a:t>Inquiries, Eligibility Verification, Electronic Claim Submission, Provider Manuals, E-News</a:t>
            </a:r>
          </a:p>
          <a:p>
            <a:endParaRPr lang="en-US" sz="1600" dirty="0"/>
          </a:p>
          <a:p>
            <a:r>
              <a:rPr lang="en-US" sz="1600" dirty="0"/>
              <a:t>NM Human Services Department  – </a:t>
            </a:r>
            <a:r>
              <a:rPr lang="en-US" sz="1600" dirty="0">
                <a:hlinkClick r:id="rId4"/>
              </a:rPr>
              <a:t>http://www.hsd.state.nm.us/mad/</a:t>
            </a:r>
            <a:endParaRPr lang="en-US" sz="1600" dirty="0"/>
          </a:p>
          <a:p>
            <a:r>
              <a:rPr lang="en-US" sz="1600" dirty="0"/>
              <a:t>Supplements, Memos, Provider Billing Packets and Policy</a:t>
            </a:r>
          </a:p>
          <a:p>
            <a:endParaRPr lang="en-US" sz="1600" dirty="0"/>
          </a:p>
          <a:p>
            <a:r>
              <a:rPr lang="en-US" sz="1600" dirty="0" smtClean="0"/>
              <a:t>Conduent </a:t>
            </a:r>
            <a:r>
              <a:rPr lang="en-US" sz="1600" dirty="0"/>
              <a:t>Provider Relations Call Center – (800) 299 - 7304 option 6 or (505) 246 - 0710 option 6. Claim Status, Eligibility, Prior Authorization, Medicaid Updates</a:t>
            </a:r>
          </a:p>
          <a:p>
            <a:endParaRPr lang="en-US" sz="1600" dirty="0"/>
          </a:p>
          <a:p>
            <a:r>
              <a:rPr lang="en-US" sz="1600" dirty="0" smtClean="0"/>
              <a:t>Conduent Provider </a:t>
            </a:r>
            <a:r>
              <a:rPr lang="en-US" sz="1600" dirty="0"/>
              <a:t>Relations Helpdesk – </a:t>
            </a:r>
            <a:r>
              <a:rPr lang="en-US" sz="1600" dirty="0" smtClean="0">
                <a:hlinkClick r:id="rId5"/>
              </a:rPr>
              <a:t>NMProviderSUPPORT@conduent.com </a:t>
            </a:r>
            <a:endParaRPr lang="en-US" sz="1600" dirty="0"/>
          </a:p>
          <a:p>
            <a:r>
              <a:rPr lang="en-US" sz="1600" dirty="0"/>
              <a:t>Claim research assistance and general Medicaid inquiries</a:t>
            </a:r>
          </a:p>
          <a:p>
            <a:endParaRPr lang="en-US" sz="1600" dirty="0"/>
          </a:p>
          <a:p>
            <a:r>
              <a:rPr lang="en-US" sz="1600" dirty="0"/>
              <a:t>Conduent </a:t>
            </a:r>
            <a:r>
              <a:rPr lang="en-US" sz="1600" dirty="0" smtClean="0"/>
              <a:t>HIPAA </a:t>
            </a:r>
            <a:r>
              <a:rPr lang="en-US" sz="1600" dirty="0"/>
              <a:t>Helpdesk – </a:t>
            </a:r>
            <a:r>
              <a:rPr lang="en-US" sz="1600" dirty="0" smtClean="0">
                <a:hlinkClick r:id="rId6"/>
              </a:rPr>
              <a:t>HIPAA.Desk.NM@conduent.com</a:t>
            </a:r>
            <a:r>
              <a:rPr lang="en-US" sz="1600" dirty="0" smtClean="0"/>
              <a:t/>
            </a:r>
            <a:br>
              <a:rPr lang="en-US" sz="1600" dirty="0" smtClean="0"/>
            </a:br>
            <a:r>
              <a:rPr lang="en-US" sz="1600" dirty="0" smtClean="0"/>
              <a:t>Assistance </a:t>
            </a:r>
            <a:r>
              <a:rPr lang="en-US" sz="1600" dirty="0"/>
              <a:t>on NM Web Portal, EDI inquiries, and Online Claim Submission with DDE (Direct Data Entry)</a:t>
            </a:r>
          </a:p>
          <a:p>
            <a:endParaRPr lang="en-US" sz="1600" dirty="0"/>
          </a:p>
          <a:p>
            <a:r>
              <a:rPr lang="en-US" sz="1600" dirty="0"/>
              <a:t>Conduent </a:t>
            </a:r>
            <a:r>
              <a:rPr lang="en-US" sz="1600" dirty="0" smtClean="0"/>
              <a:t>Provider </a:t>
            </a:r>
            <a:r>
              <a:rPr lang="en-US" sz="1600" dirty="0"/>
              <a:t>Enrollment Helpdesk -  </a:t>
            </a:r>
            <a:r>
              <a:rPr lang="en-US" sz="1600" dirty="0" smtClean="0">
                <a:hlinkClick r:id="rId7"/>
              </a:rPr>
              <a:t>NMEnrollmentSUPPORT@</a:t>
            </a:r>
            <a:r>
              <a:rPr lang="en-US" sz="1600" dirty="0">
                <a:hlinkClick r:id="rId7"/>
              </a:rPr>
              <a:t>c</a:t>
            </a:r>
            <a:r>
              <a:rPr lang="en-US" sz="1600" dirty="0" smtClean="0">
                <a:hlinkClick r:id="rId7"/>
              </a:rPr>
              <a:t>onduent.com</a:t>
            </a:r>
            <a:endParaRPr lang="en-US" sz="1600" dirty="0"/>
          </a:p>
          <a:p>
            <a:r>
              <a:rPr lang="en-US" sz="1600" dirty="0"/>
              <a:t>Provider Enrollment Applications, Forms &amp; Instructions</a:t>
            </a:r>
          </a:p>
          <a:p>
            <a:endParaRPr lang="en-US" sz="1600" dirty="0"/>
          </a:p>
          <a:p>
            <a:r>
              <a:rPr lang="en-US" sz="1600" dirty="0"/>
              <a:t>NM Medicaid Recipient Helpdesk – (888) 997 – 2583 or (505) 247 – 1042</a:t>
            </a:r>
          </a:p>
          <a:p>
            <a:r>
              <a:rPr lang="en-US" sz="1600" dirty="0"/>
              <a:t>Eligibility inquiries, Fee-for-Service Replacement Medicaid Identification Card, Enroll or change a Managed Care Organization and Eligibility application status</a:t>
            </a:r>
          </a:p>
          <a:p>
            <a:pPr lvl="1"/>
            <a:r>
              <a:rPr lang="en-US" sz="2400" dirty="0" smtClean="0"/>
              <a:t/>
            </a:r>
            <a:br>
              <a:rPr lang="en-US" sz="2400" dirty="0" smtClean="0"/>
            </a:br>
            <a:r>
              <a:rPr lang="en-US" sz="2100" dirty="0" smtClean="0"/>
              <a:t/>
            </a:r>
            <a:br>
              <a:rPr lang="en-US" sz="2100" dirty="0" smtClean="0"/>
            </a:br>
            <a:endParaRPr lang="en-US" sz="2100" dirty="0"/>
          </a:p>
        </p:txBody>
      </p:sp>
      <p:sp>
        <p:nvSpPr>
          <p:cNvPr id="5" name="Date Placeholder 4"/>
          <p:cNvSpPr>
            <a:spLocks noGrp="1"/>
          </p:cNvSpPr>
          <p:nvPr>
            <p:ph type="dt" sz="half" idx="10"/>
          </p:nvPr>
        </p:nvSpPr>
        <p:spPr/>
        <p:txBody>
          <a:bodyPr/>
          <a:lstStyle/>
          <a:p>
            <a:r>
              <a:rPr lang="en-US" smtClean="0"/>
              <a:t>10/10/2017</a:t>
            </a:r>
            <a:endParaRPr lang="en-US" dirty="0"/>
          </a:p>
        </p:txBody>
      </p:sp>
      <p:sp>
        <p:nvSpPr>
          <p:cNvPr id="6" name="Footer Placeholder 5"/>
          <p:cNvSpPr>
            <a:spLocks noGrp="1"/>
          </p:cNvSpPr>
          <p:nvPr>
            <p:ph type="ftr" sz="quarter" idx="11"/>
          </p:nvPr>
        </p:nvSpPr>
        <p:spPr/>
        <p:txBody>
          <a:bodyPr/>
          <a:lstStyle/>
          <a:p>
            <a:r>
              <a:rPr lang="en-US" smtClean="0"/>
              <a:t>Web Registration, Master Administration, &amp; User Workshop</a:t>
            </a:r>
            <a:endParaRPr lang="en-US" dirty="0"/>
          </a:p>
        </p:txBody>
      </p:sp>
    </p:spTree>
    <p:extLst>
      <p:ext uri="{BB962C8B-B14F-4D97-AF65-F5344CB8AC3E}">
        <p14:creationId xmlns:p14="http://schemas.microsoft.com/office/powerpoint/2010/main" val="330718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829" y="432993"/>
            <a:ext cx="9165446" cy="6597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797829" y="7030591"/>
            <a:ext cx="9165446" cy="400110"/>
          </a:xfrm>
          <a:prstGeom prst="rect">
            <a:avLst/>
          </a:prstGeom>
        </p:spPr>
        <p:txBody>
          <a:bodyPr wrap="square">
            <a:spAutoFit/>
          </a:bodyPr>
          <a:lstStyle/>
          <a:p>
            <a:r>
              <a:rPr lang="en-US" sz="2000" dirty="0">
                <a:hlinkClick r:id="rId4"/>
              </a:rPr>
              <a:t>https://</a:t>
            </a:r>
            <a:r>
              <a:rPr lang="en-US" sz="2000" dirty="0" smtClean="0">
                <a:hlinkClick r:id="rId4"/>
              </a:rPr>
              <a:t>nmmedicaid.portal.conduent.com/static/index.htm</a:t>
            </a:r>
            <a:r>
              <a:rPr lang="en-US" sz="2000" dirty="0" smtClean="0"/>
              <a:t> </a:t>
            </a:r>
            <a:endParaRPr lang="en-US" sz="2000" dirty="0"/>
          </a:p>
        </p:txBody>
      </p:sp>
      <p:sp>
        <p:nvSpPr>
          <p:cNvPr id="2" name="Date Placeholder 1"/>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67302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864987"/>
            <a:ext cx="9534525" cy="6829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7723127" y="5357006"/>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effectLst/>
                <a:uLnTx/>
                <a:uFillTx/>
              </a:rPr>
              <a:t>Secure features requires login</a:t>
            </a:r>
          </a:p>
        </p:txBody>
      </p:sp>
      <p:sp>
        <p:nvSpPr>
          <p:cNvPr id="13" name="Oval 6"/>
          <p:cNvSpPr>
            <a:spLocks noChangeArrowheads="1"/>
          </p:cNvSpPr>
          <p:nvPr/>
        </p:nvSpPr>
        <p:spPr bwMode="auto">
          <a:xfrm>
            <a:off x="2127998" y="2261211"/>
            <a:ext cx="2033631" cy="11430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C00000"/>
              </a:solidFill>
              <a:effectLst/>
              <a:uLnTx/>
              <a:uFillTx/>
              <a:latin typeface="Arial"/>
              <a:ea typeface="+mn-ea"/>
              <a:cs typeface="+mn-cs"/>
            </a:endParaRPr>
          </a:p>
        </p:txBody>
      </p:sp>
      <p:sp>
        <p:nvSpPr>
          <p:cNvPr id="15" name="Line 7"/>
          <p:cNvSpPr>
            <a:spLocks noChangeShapeType="1"/>
          </p:cNvSpPr>
          <p:nvPr/>
        </p:nvSpPr>
        <p:spPr bwMode="auto">
          <a:xfrm flipV="1">
            <a:off x="2249152" y="3404211"/>
            <a:ext cx="406962" cy="567712"/>
          </a:xfrm>
          <a:prstGeom prst="line">
            <a:avLst/>
          </a:prstGeom>
          <a:noFill/>
          <a:ln w="25400" cap="flat" cmpd="sng" algn="ctr">
            <a:solidFill>
              <a:srgbClr val="C00000"/>
            </a:solidFill>
            <a:prstDash val="solid"/>
            <a:headEnd/>
            <a:tailEnd type="triangle" w="med" len="med"/>
          </a:ln>
          <a:effectLst>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 name="Date Placeholder 1"/>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
        <p:nvSpPr>
          <p:cNvPr id="4" name="Oval 3"/>
          <p:cNvSpPr/>
          <p:nvPr/>
        </p:nvSpPr>
        <p:spPr>
          <a:xfrm>
            <a:off x="9230797" y="2367642"/>
            <a:ext cx="2851665" cy="1937657"/>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rgbClr val="FFFFFE"/>
              </a:solidFill>
            </a:endParaRPr>
          </a:p>
        </p:txBody>
      </p:sp>
      <p:sp>
        <p:nvSpPr>
          <p:cNvPr id="17" name="Oval 16"/>
          <p:cNvSpPr/>
          <p:nvPr/>
        </p:nvSpPr>
        <p:spPr>
          <a:xfrm>
            <a:off x="4888078" y="6381750"/>
            <a:ext cx="1948151" cy="1312662"/>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smtClean="0">
              <a:solidFill>
                <a:srgbClr val="FFFFFE"/>
              </a:solidFill>
            </a:endParaRPr>
          </a:p>
        </p:txBody>
      </p:sp>
      <p:cxnSp>
        <p:nvCxnSpPr>
          <p:cNvPr id="6" name="Straight Arrow Connector 5"/>
          <p:cNvCxnSpPr/>
          <p:nvPr/>
        </p:nvCxnSpPr>
        <p:spPr>
          <a:xfrm flipH="1">
            <a:off x="9307286" y="4216599"/>
            <a:ext cx="696686" cy="99060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90714" y="3971923"/>
            <a:ext cx="2667000" cy="307777"/>
          </a:xfrm>
          <a:prstGeom prst="rect">
            <a:avLst/>
          </a:prstGeom>
          <a:solidFill>
            <a:srgbClr val="FFFFFF"/>
          </a:solidFill>
          <a:ln w="22225">
            <a:solidFill>
              <a:srgbClr val="C00000"/>
            </a:solidFill>
          </a:ln>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effectLst/>
                <a:uLnTx/>
                <a:uFillTx/>
              </a:rPr>
              <a:t>Non-secure features</a:t>
            </a:r>
            <a:r>
              <a:rPr kumimoji="0" lang="en-US" sz="1400" b="0" i="0" u="none" strike="noStrike" kern="0" cap="none" spc="0" normalizeH="0" noProof="0" dirty="0" smtClean="0">
                <a:ln>
                  <a:noFill/>
                </a:ln>
                <a:effectLst/>
                <a:uLnTx/>
                <a:uFillTx/>
              </a:rPr>
              <a:t> </a:t>
            </a:r>
            <a:endParaRPr kumimoji="0" lang="en-US" sz="1400" b="0" i="0" u="none" strike="noStrike" kern="0" cap="none" spc="0" normalizeH="0" baseline="0" noProof="0" dirty="0" smtClean="0">
              <a:ln>
                <a:noFill/>
              </a:ln>
              <a:effectLst/>
              <a:uLnTx/>
              <a:uFillTx/>
            </a:endParaRPr>
          </a:p>
        </p:txBody>
      </p:sp>
      <p:cxnSp>
        <p:nvCxnSpPr>
          <p:cNvPr id="18" name="Straight Arrow Connector 17"/>
          <p:cNvCxnSpPr/>
          <p:nvPr/>
        </p:nvCxnSpPr>
        <p:spPr>
          <a:xfrm flipH="1">
            <a:off x="6836229" y="5664783"/>
            <a:ext cx="1861457" cy="113878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4310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6" y="3581400"/>
            <a:ext cx="7785734" cy="1371600"/>
          </a:xfrm>
          <a:solidFill>
            <a:schemeClr val="bg1"/>
          </a:solidFill>
        </p:spPr>
        <p:txBody>
          <a:bodyPr/>
          <a:lstStyle/>
          <a:p>
            <a:r>
              <a:rPr lang="en-US" dirty="0" smtClean="0">
                <a:latin typeface="Arial" panose="020B0604020202020204" pitchFamily="34" charset="0"/>
                <a:cs typeface="Arial" panose="020B0604020202020204" pitchFamily="34" charset="0"/>
              </a:rPr>
              <a:t>NM Medicaid Web Portal Registration</a:t>
            </a:r>
            <a:endParaRPr lang="en-US"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14"/>
          </p:nvPr>
        </p:nvSpPr>
        <p:spPr/>
        <p:txBody>
          <a:bodyPr/>
          <a:lstStyle/>
          <a:p>
            <a:r>
              <a:rPr lang="en-US" dirty="0" smtClean="0"/>
              <a:t>Conduent </a:t>
            </a:r>
          </a:p>
          <a:p>
            <a:r>
              <a:rPr lang="en-US" dirty="0" smtClean="0"/>
              <a:t>Government Healthcare Solutions</a:t>
            </a:r>
            <a:endParaRPr lang="en-US" dirty="0"/>
          </a:p>
        </p:txBody>
      </p:sp>
    </p:spTree>
    <p:extLst>
      <p:ext uri="{BB962C8B-B14F-4D97-AF65-F5344CB8AC3E}">
        <p14:creationId xmlns:p14="http://schemas.microsoft.com/office/powerpoint/2010/main" val="359799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956" y="1190694"/>
            <a:ext cx="9751538" cy="64167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4"/>
          <p:cNvSpPr>
            <a:spLocks noChangeArrowheads="1"/>
          </p:cNvSpPr>
          <p:nvPr/>
        </p:nvSpPr>
        <p:spPr bwMode="auto">
          <a:xfrm>
            <a:off x="9210675" y="3190875"/>
            <a:ext cx="22860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2" name="TextBox 1"/>
          <p:cNvSpPr txBox="1"/>
          <p:nvPr/>
        </p:nvSpPr>
        <p:spPr>
          <a:xfrm>
            <a:off x="2325132" y="561975"/>
            <a:ext cx="9171544" cy="523220"/>
          </a:xfrm>
          <a:prstGeom prst="rect">
            <a:avLst/>
          </a:prstGeom>
          <a:noFill/>
        </p:spPr>
        <p:txBody>
          <a:bodyPr wrap="square" rtlCol="0">
            <a:spAutoFit/>
          </a:bodyPr>
          <a:lstStyle/>
          <a:p>
            <a:pPr algn="ctr"/>
            <a:r>
              <a:rPr lang="en-US" dirty="0" smtClean="0"/>
              <a:t>Conduent’s NM Medicaid Web </a:t>
            </a:r>
            <a:r>
              <a:rPr lang="en-US" sz="2800" dirty="0" smtClean="0"/>
              <a:t>Portal Login Page</a:t>
            </a:r>
            <a:endParaRPr lang="en-US" sz="2800" dirty="0"/>
          </a:p>
        </p:txBody>
      </p:sp>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323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625478" y="1397001"/>
            <a:ext cx="12014200" cy="725488"/>
          </a:xfrm>
          <a:noFill/>
        </p:spPr>
        <p:txBody>
          <a:bodyPr/>
          <a:lstStyle/>
          <a:p>
            <a:r>
              <a:rPr lang="en-US" sz="3200" dirty="0" smtClean="0">
                <a:latin typeface="Arial" panose="020B0604020202020204" pitchFamily="34" charset="0"/>
                <a:cs typeface="Arial" panose="020B0604020202020204" pitchFamily="34" charset="0"/>
              </a:rPr>
              <a:t>Web Portal Registration</a:t>
            </a:r>
          </a:p>
        </p:txBody>
      </p:sp>
      <p:sp>
        <p:nvSpPr>
          <p:cNvPr id="7" name="Content Placeholder 2"/>
          <p:cNvSpPr txBox="1">
            <a:spLocks/>
          </p:cNvSpPr>
          <p:nvPr/>
        </p:nvSpPr>
        <p:spPr>
          <a:xfrm>
            <a:off x="625477" y="2141540"/>
            <a:ext cx="10356850" cy="5078413"/>
          </a:xfrm>
          <a:prstGeom prst="rect">
            <a:avLst/>
          </a:prstGeom>
        </p:spPr>
        <p:txBody>
          <a:bodyPr vert="horz" lIns="0" tIns="0" rIns="0" bIns="0" rtlCol="0">
            <a:noAutofit/>
          </a:bodyPr>
          <a:lst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solidFill>
                <a:latin typeface="Arial" panose="020B0604020202020204" pitchFamily="34" charset="0"/>
                <a:cs typeface="Arial" panose="020B0604020202020204" pitchFamily="34" charset="0"/>
              </a:rPr>
              <a:t>Large Organizations with Multiple Billing Provider </a:t>
            </a:r>
            <a:r>
              <a:rPr lang="en-US" sz="2400" dirty="0" smtClean="0">
                <a:solidFill>
                  <a:schemeClr val="tx1"/>
                </a:solidFill>
                <a:latin typeface="Arial" panose="020B0604020202020204" pitchFamily="34" charset="0"/>
                <a:cs typeface="Arial" panose="020B0604020202020204" pitchFamily="34" charset="0"/>
              </a:rPr>
              <a:t>Numbers</a:t>
            </a:r>
          </a:p>
          <a:p>
            <a:endParaRPr lang="en-US" dirty="0">
              <a:solidFill>
                <a:schemeClr val="tx1"/>
              </a:solidFill>
            </a:endParaRPr>
          </a:p>
          <a:p>
            <a:pPr marL="344454" lvl="2" indent="0" defTabSz="457154">
              <a:lnSpc>
                <a:spcPct val="160000"/>
              </a:lnSpc>
              <a:spcBef>
                <a:spcPts val="600"/>
              </a:spcBef>
              <a:buNone/>
            </a:pPr>
            <a:r>
              <a:rPr lang="en-US" sz="2000" dirty="0">
                <a:latin typeface="Arial" panose="020B0604020202020204" pitchFamily="34" charset="0"/>
                <a:cs typeface="Arial" panose="020B0604020202020204" pitchFamily="34" charset="0"/>
              </a:rPr>
              <a:t>Organizations with multiple billing provider numbers have to register each billing provider number in the web portal in order to inquire on claims, Prior Authorizations (PA) and payment history, as well as to access Remittance Advices (RA) and PAs used unit reports for each of their billing provider numbers.</a:t>
            </a:r>
          </a:p>
        </p:txBody>
      </p:sp>
      <p:sp>
        <p:nvSpPr>
          <p:cNvPr id="3" name="Date Placeholder 2"/>
          <p:cNvSpPr>
            <a:spLocks noGrp="1"/>
          </p:cNvSpPr>
          <p:nvPr>
            <p:ph type="dt" sz="half" idx="10"/>
          </p:nvPr>
        </p:nvSpPr>
        <p:spPr/>
        <p:txBody>
          <a:bodyPr/>
          <a:lstStyle/>
          <a:p>
            <a:r>
              <a:rPr lang="en-US" dirty="0" smtClean="0"/>
              <a:t>10/10/2017</a:t>
            </a:r>
            <a:endParaRPr lang="en-US" dirty="0"/>
          </a:p>
        </p:txBody>
      </p:sp>
      <p:sp>
        <p:nvSpPr>
          <p:cNvPr id="4" name="Footer Placeholder 3"/>
          <p:cNvSpPr>
            <a:spLocks noGrp="1"/>
          </p:cNvSpPr>
          <p:nvPr>
            <p:ph type="ftr" sz="quarter" idx="11"/>
          </p:nvPr>
        </p:nvSpPr>
        <p:spPr/>
        <p:txBody>
          <a:bodyPr/>
          <a:lstStyle/>
          <a:p>
            <a:r>
              <a:rPr lang="en-US" dirty="0" smtClean="0"/>
              <a:t>Web Registration, Master Administration, &amp; User Workshop</a:t>
            </a:r>
            <a:endParaRPr lang="en-US" dirty="0"/>
          </a:p>
        </p:txBody>
      </p:sp>
    </p:spTree>
    <p:extLst>
      <p:ext uri="{BB962C8B-B14F-4D97-AF65-F5344CB8AC3E}">
        <p14:creationId xmlns:p14="http://schemas.microsoft.com/office/powerpoint/2010/main" val="379412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5132" y="561975"/>
            <a:ext cx="9171544"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Web Portal Registration – “How To” </a:t>
            </a:r>
            <a:endParaRPr lang="en-US" sz="32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132" y="1555749"/>
            <a:ext cx="8534400" cy="4956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950" y="3157537"/>
            <a:ext cx="1627188"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132" y="4783138"/>
            <a:ext cx="1695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4"/>
          <p:cNvSpPr>
            <a:spLocks noChangeArrowheads="1"/>
          </p:cNvSpPr>
          <p:nvPr/>
        </p:nvSpPr>
        <p:spPr bwMode="auto">
          <a:xfrm>
            <a:off x="2181225" y="2586606"/>
            <a:ext cx="1447800" cy="304800"/>
          </a:xfrm>
          <a:prstGeom prst="ellipse">
            <a:avLst/>
          </a:prstGeom>
          <a:noFill/>
          <a:ln w="25400" cap="flat" cmpd="sng" algn="ctr">
            <a:solidFill>
              <a:srgbClr val="C00000"/>
            </a:solidFill>
            <a:prstDash val="solid"/>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mn-ea"/>
              <a:cs typeface="+mn-cs"/>
            </a:endParaRPr>
          </a:p>
        </p:txBody>
      </p:sp>
      <p:cxnSp>
        <p:nvCxnSpPr>
          <p:cNvPr id="15" name="Straight Arrow Connector 14"/>
          <p:cNvCxnSpPr/>
          <p:nvPr/>
        </p:nvCxnSpPr>
        <p:spPr bwMode="auto">
          <a:xfrm>
            <a:off x="4020582" y="5091243"/>
            <a:ext cx="522843" cy="90356"/>
          </a:xfrm>
          <a:prstGeom prst="straightConnector1">
            <a:avLst/>
          </a:prstGeom>
          <a:solidFill>
            <a:srgbClr val="7053AA"/>
          </a:solidFill>
          <a:ln w="19050"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a:off x="4020582" y="5181599"/>
            <a:ext cx="522843" cy="304801"/>
          </a:xfrm>
          <a:prstGeom prst="straightConnector1">
            <a:avLst/>
          </a:prstGeom>
          <a:solidFill>
            <a:srgbClr val="7053AA"/>
          </a:solidFill>
          <a:ln w="19050" cap="flat" cmpd="sng" algn="ctr">
            <a:solidFill>
              <a:srgbClr val="C00000"/>
            </a:solidFill>
            <a:prstDash val="solid"/>
            <a:round/>
            <a:headEnd type="none" w="med" len="med"/>
            <a:tailEnd type="arrow"/>
          </a:ln>
          <a:effectLst/>
        </p:spPr>
      </p:cxnSp>
      <p:pic>
        <p:nvPicPr>
          <p:cNvPr id="3082"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582" y="4890293"/>
            <a:ext cx="622300" cy="19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2"/>
          </p:nvPr>
        </p:nvSpPr>
        <p:spPr/>
        <p:txBody>
          <a:bodyPr/>
          <a:lstStyle/>
          <a:p>
            <a:pPr>
              <a:defRPr/>
            </a:pPr>
            <a:r>
              <a:rPr lang="en-US" sz="1000" dirty="0" smtClean="0">
                <a:latin typeface="Arial" panose="020B0604020202020204" pitchFamily="34" charset="0"/>
                <a:cs typeface="Arial" panose="020B0604020202020204" pitchFamily="34" charset="0"/>
              </a:rPr>
              <a:t>10/10/2017</a:t>
            </a:r>
            <a:endParaRPr lang="en-US" sz="1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3"/>
          </p:nvPr>
        </p:nvSpPr>
        <p:spPr/>
        <p:txBody>
          <a:bodyPr/>
          <a:lstStyle/>
          <a:p>
            <a:r>
              <a:rPr lang="en-US" sz="1000" dirty="0" smtClean="0">
                <a:latin typeface="Arial" panose="020B0604020202020204" pitchFamily="34" charset="0"/>
                <a:cs typeface="Arial" panose="020B0604020202020204" pitchFamily="34" charset="0"/>
              </a:rPr>
              <a:t>Web Registration, Master Administration, &amp; User Workshop</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02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652</TotalTime>
  <Words>1187</Words>
  <Application>Microsoft Office PowerPoint</Application>
  <PresentationFormat>Custom</PresentationFormat>
  <Paragraphs>199</Paragraphs>
  <Slides>40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Museo Sans For Dell</vt:lpstr>
      <vt:lpstr>Conduent_PPT_Template_White_6Jan</vt:lpstr>
      <vt:lpstr>NM Medicaid Web Portal Registration, Master Administration, &amp; User Workshop</vt:lpstr>
      <vt:lpstr>PowerPoint Presentation</vt:lpstr>
      <vt:lpstr>Objectives</vt:lpstr>
      <vt:lpstr>PowerPoint Presentation</vt:lpstr>
      <vt:lpstr>PowerPoint Presentation</vt:lpstr>
      <vt:lpstr>NM Medicaid Web Portal Registration</vt:lpstr>
      <vt:lpstr>PowerPoint Presentation</vt:lpstr>
      <vt:lpstr>Web Portal Registration</vt:lpstr>
      <vt:lpstr>PowerPoint Presentation</vt:lpstr>
      <vt:lpstr>NM Medicaid Web Portal Master Administrator</vt:lpstr>
      <vt:lpstr>Master Administrator Registration</vt:lpstr>
      <vt:lpstr>Master Administrator</vt:lpstr>
      <vt:lpstr>PowerPoint Presentation</vt:lpstr>
      <vt:lpstr>PowerPoint Presentation</vt:lpstr>
      <vt:lpstr>PowerPoint Presentation</vt:lpstr>
      <vt:lpstr>PowerPoint Presentation</vt:lpstr>
      <vt:lpstr>NM Medicaid Web Portal Users Registration &amp; Administration</vt:lpstr>
      <vt:lpstr>User Administrator</vt:lpstr>
      <vt:lpstr>PowerPoint Presentation</vt:lpstr>
      <vt:lpstr>PowerPoint Presentation</vt:lpstr>
      <vt:lpstr>PowerPoint Presentation</vt:lpstr>
      <vt:lpstr>PowerPoint Presentation</vt:lpstr>
      <vt:lpstr>User Administrator – Existing Users</vt:lpstr>
      <vt:lpstr>NM Medicaid Web Portal Users Maintenance, Login, &amp; Forgotten Password</vt:lpstr>
      <vt:lpstr>PowerPoint Presentation</vt:lpstr>
      <vt:lpstr>PowerPoint Presentation</vt:lpstr>
      <vt:lpstr>Re-Assigned Master Administrator</vt:lpstr>
      <vt:lpstr>User Login</vt:lpstr>
      <vt:lpstr>PowerPoint Presentation</vt:lpstr>
      <vt:lpstr>PowerPoint Presentation</vt:lpstr>
      <vt:lpstr>PowerPoint Presentation</vt:lpstr>
      <vt:lpstr>PowerPoint Presentation</vt:lpstr>
      <vt:lpstr>PowerPoint Presentation</vt:lpstr>
      <vt:lpstr>PowerPoint Presentation</vt:lpstr>
      <vt:lpstr>User Login</vt:lpstr>
      <vt:lpstr>NM Medicaid Web Portal Technical Support</vt:lpstr>
      <vt:lpstr>Technical Support </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Wilinski, Antonette</dc:creator>
  <cp:lastModifiedBy>HARRIS, AMY L</cp:lastModifiedBy>
  <cp:revision>73</cp:revision>
  <dcterms:created xsi:type="dcterms:W3CDTF">2017-01-18T18:41:02Z</dcterms:created>
  <dcterms:modified xsi:type="dcterms:W3CDTF">2017-12-14T13:11:01Z</dcterms:modified>
</cp:coreProperties>
</file>